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73" r:id="rId2"/>
    <p:sldId id="284" r:id="rId3"/>
    <p:sldId id="285" r:id="rId4"/>
    <p:sldId id="286" r:id="rId5"/>
    <p:sldId id="287" r:id="rId6"/>
    <p:sldId id="288" r:id="rId7"/>
    <p:sldId id="289" r:id="rId8"/>
    <p:sldId id="293" r:id="rId9"/>
    <p:sldId id="266" r:id="rId10"/>
    <p:sldId id="269" r:id="rId11"/>
    <p:sldId id="268" r:id="rId12"/>
    <p:sldId id="270" r:id="rId13"/>
    <p:sldId id="294" r:id="rId14"/>
    <p:sldId id="310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1" r:id="rId31"/>
    <p:sldId id="292" r:id="rId32"/>
  </p:sldIdLst>
  <p:sldSz cx="9144000" cy="6858000" type="screen4x3"/>
  <p:notesSz cx="7096125" cy="9382125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AE013-2CA8-4BE7-9DF9-FD742A3B872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747260C-A854-4C08-A871-09B703BD1265}">
      <dgm:prSet phldrT="[Texto]"/>
      <dgm:spPr/>
      <dgm:t>
        <a:bodyPr/>
        <a:lstStyle/>
        <a:p>
          <a:r>
            <a:rPr lang="es-CO" dirty="0" smtClean="0"/>
            <a:t>CERTIFICACION DE SEGURIDAD HUMANA CBVP</a:t>
          </a:r>
          <a:endParaRPr lang="es-CO" dirty="0"/>
        </a:p>
      </dgm:t>
    </dgm:pt>
    <dgm:pt modelId="{2B4E473B-46F5-47B8-A74F-D76A36F2CEBA}" type="parTrans" cxnId="{78F03FE3-258E-4E30-9374-B09484B88D3D}">
      <dgm:prSet/>
      <dgm:spPr/>
      <dgm:t>
        <a:bodyPr/>
        <a:lstStyle/>
        <a:p>
          <a:endParaRPr lang="es-CO"/>
        </a:p>
      </dgm:t>
    </dgm:pt>
    <dgm:pt modelId="{9279B3D8-38BD-4336-AB8E-18B7A952CF1B}" type="sibTrans" cxnId="{78F03FE3-258E-4E30-9374-B09484B88D3D}">
      <dgm:prSet/>
      <dgm:spPr/>
      <dgm:t>
        <a:bodyPr/>
        <a:lstStyle/>
        <a:p>
          <a:endParaRPr lang="es-CO"/>
        </a:p>
      </dgm:t>
    </dgm:pt>
    <dgm:pt modelId="{1D7F9BE4-5036-4AA2-BC6E-2919515CB28E}" type="asst">
      <dgm:prSet phldrT="[Texto]"/>
      <dgm:spPr/>
      <dgm:t>
        <a:bodyPr/>
        <a:lstStyle/>
        <a:p>
          <a:r>
            <a:rPr lang="es-CO" dirty="0" smtClean="0"/>
            <a:t>LEY 1575</a:t>
          </a:r>
        </a:p>
        <a:p>
          <a:r>
            <a:rPr lang="es-CO" dirty="0" smtClean="0"/>
            <a:t>ART 42</a:t>
          </a:r>
          <a:endParaRPr lang="es-CO" dirty="0"/>
        </a:p>
      </dgm:t>
    </dgm:pt>
    <dgm:pt modelId="{DEEDC25F-EB22-4861-A780-4CAD1947162D}" type="parTrans" cxnId="{7E3B4975-21CA-4335-8219-26777FF3A2FF}">
      <dgm:prSet/>
      <dgm:spPr/>
      <dgm:t>
        <a:bodyPr/>
        <a:lstStyle/>
        <a:p>
          <a:endParaRPr lang="es-CO"/>
        </a:p>
      </dgm:t>
    </dgm:pt>
    <dgm:pt modelId="{E180AE3B-7352-4961-8CAA-F674D84F02CB}" type="sibTrans" cxnId="{7E3B4975-21CA-4335-8219-26777FF3A2FF}">
      <dgm:prSet/>
      <dgm:spPr/>
      <dgm:t>
        <a:bodyPr/>
        <a:lstStyle/>
        <a:p>
          <a:endParaRPr lang="es-CO"/>
        </a:p>
      </dgm:t>
    </dgm:pt>
    <dgm:pt modelId="{8180D5F3-FC9B-4632-98BC-9FE91529A7AF}">
      <dgm:prSet phldrT="[Texto]"/>
      <dgm:spPr/>
      <dgm:t>
        <a:bodyPr/>
        <a:lstStyle/>
        <a:p>
          <a:r>
            <a:rPr lang="es-CO" dirty="0" smtClean="0"/>
            <a:t>CERTIFICACIÓN DE SEGURIDAD HUMANA Y PROTECCIÓN DE INCENDIO S.H &amp; P.I</a:t>
          </a:r>
          <a:endParaRPr lang="es-CO" dirty="0"/>
        </a:p>
      </dgm:t>
    </dgm:pt>
    <dgm:pt modelId="{705B63C5-B27E-41F7-8B84-E229192EB1EB}" type="parTrans" cxnId="{6BDB9B01-5259-4FD8-94FA-725E89187877}">
      <dgm:prSet/>
      <dgm:spPr/>
      <dgm:t>
        <a:bodyPr/>
        <a:lstStyle/>
        <a:p>
          <a:endParaRPr lang="es-CO"/>
        </a:p>
      </dgm:t>
    </dgm:pt>
    <dgm:pt modelId="{04288DA5-A4E9-4339-A3AC-46680E8B8774}" type="sibTrans" cxnId="{6BDB9B01-5259-4FD8-94FA-725E89187877}">
      <dgm:prSet/>
      <dgm:spPr/>
      <dgm:t>
        <a:bodyPr/>
        <a:lstStyle/>
        <a:p>
          <a:endParaRPr lang="es-CO"/>
        </a:p>
      </dgm:t>
    </dgm:pt>
    <dgm:pt modelId="{02400C92-2EB3-45E9-BC5A-E71133C1160C}">
      <dgm:prSet/>
      <dgm:spPr/>
      <dgm:t>
        <a:bodyPr/>
        <a:lstStyle/>
        <a:p>
          <a:r>
            <a:rPr lang="es-CO" dirty="0" smtClean="0"/>
            <a:t>PREVENCIÓN TECNICA</a:t>
          </a:r>
          <a:endParaRPr lang="es-CO" dirty="0"/>
        </a:p>
      </dgm:t>
    </dgm:pt>
    <dgm:pt modelId="{43E11720-F2F5-43FC-A284-7E8B49AA7EE3}" type="parTrans" cxnId="{0D8C6AA3-7AB8-429E-BA85-5F541D72D14A}">
      <dgm:prSet/>
      <dgm:spPr/>
      <dgm:t>
        <a:bodyPr/>
        <a:lstStyle/>
        <a:p>
          <a:endParaRPr lang="es-CO"/>
        </a:p>
      </dgm:t>
    </dgm:pt>
    <dgm:pt modelId="{B975E817-23EC-448F-92A5-717084A6FE80}" type="sibTrans" cxnId="{0D8C6AA3-7AB8-429E-BA85-5F541D72D14A}">
      <dgm:prSet/>
      <dgm:spPr/>
      <dgm:t>
        <a:bodyPr/>
        <a:lstStyle/>
        <a:p>
          <a:endParaRPr lang="es-CO"/>
        </a:p>
      </dgm:t>
    </dgm:pt>
    <dgm:pt modelId="{65A6FCA0-6879-4C7D-B790-6F1D8DD26F68}">
      <dgm:prSet/>
      <dgm:spPr/>
      <dgm:t>
        <a:bodyPr/>
        <a:lstStyle/>
        <a:p>
          <a:r>
            <a:rPr lang="es-CO" dirty="0" smtClean="0"/>
            <a:t>PROYECTOS DE CONSTRUCIÓN</a:t>
          </a:r>
          <a:endParaRPr lang="es-CO" dirty="0"/>
        </a:p>
      </dgm:t>
    </dgm:pt>
    <dgm:pt modelId="{421D04CD-E71B-4876-8C5C-CF11E7041ACD}" type="parTrans" cxnId="{7E49F5D9-E49F-4E01-9A11-77A0F95384AB}">
      <dgm:prSet/>
      <dgm:spPr/>
      <dgm:t>
        <a:bodyPr/>
        <a:lstStyle/>
        <a:p>
          <a:endParaRPr lang="es-CO"/>
        </a:p>
      </dgm:t>
    </dgm:pt>
    <dgm:pt modelId="{AE330D52-A34D-4EA7-BD5D-5C632F492D69}" type="sibTrans" cxnId="{7E49F5D9-E49F-4E01-9A11-77A0F95384AB}">
      <dgm:prSet/>
      <dgm:spPr/>
      <dgm:t>
        <a:bodyPr/>
        <a:lstStyle/>
        <a:p>
          <a:endParaRPr lang="es-CO"/>
        </a:p>
      </dgm:t>
    </dgm:pt>
    <dgm:pt modelId="{B9629C5C-52D6-4E3B-9325-EF9C345A3618}">
      <dgm:prSet/>
      <dgm:spPr/>
      <dgm:t>
        <a:bodyPr/>
        <a:lstStyle/>
        <a:p>
          <a:r>
            <a:rPr lang="es-CO" dirty="0" smtClean="0"/>
            <a:t>ENTIDADES PÚBLICAS Y PRIVADAS</a:t>
          </a:r>
          <a:endParaRPr lang="es-CO" dirty="0"/>
        </a:p>
      </dgm:t>
    </dgm:pt>
    <dgm:pt modelId="{EC1B526A-2823-42CC-84D5-317B1387D001}" type="parTrans" cxnId="{2189A5BC-145A-4E54-A8E9-FB90C527506E}">
      <dgm:prSet/>
      <dgm:spPr/>
      <dgm:t>
        <a:bodyPr/>
        <a:lstStyle/>
        <a:p>
          <a:endParaRPr lang="es-CO"/>
        </a:p>
      </dgm:t>
    </dgm:pt>
    <dgm:pt modelId="{5E80818B-6BB3-4309-896A-D0080BF35427}" type="sibTrans" cxnId="{2189A5BC-145A-4E54-A8E9-FB90C527506E}">
      <dgm:prSet/>
      <dgm:spPr/>
      <dgm:t>
        <a:bodyPr/>
        <a:lstStyle/>
        <a:p>
          <a:endParaRPr lang="es-CO"/>
        </a:p>
      </dgm:t>
    </dgm:pt>
    <dgm:pt modelId="{454E4AAD-AF4E-4C24-95A3-A904AC45E88E}">
      <dgm:prSet/>
      <dgm:spPr/>
      <dgm:t>
        <a:bodyPr/>
        <a:lstStyle/>
        <a:p>
          <a:r>
            <a:rPr lang="es-CO" dirty="0" smtClean="0"/>
            <a:t>ESTABLECIMIENTOS PÚBLICOS Y PRIVADOS</a:t>
          </a:r>
          <a:endParaRPr lang="es-CO" dirty="0"/>
        </a:p>
      </dgm:t>
    </dgm:pt>
    <dgm:pt modelId="{447DDDF8-14BD-4975-934B-E62FFCEFFDA4}" type="parTrans" cxnId="{129BDC2A-6410-4FB1-985E-4E7A1931B6CF}">
      <dgm:prSet/>
      <dgm:spPr/>
      <dgm:t>
        <a:bodyPr/>
        <a:lstStyle/>
        <a:p>
          <a:endParaRPr lang="es-CO"/>
        </a:p>
      </dgm:t>
    </dgm:pt>
    <dgm:pt modelId="{CADA995C-B728-4110-BC80-001A3E75D309}" type="sibTrans" cxnId="{129BDC2A-6410-4FB1-985E-4E7A1931B6CF}">
      <dgm:prSet/>
      <dgm:spPr/>
      <dgm:t>
        <a:bodyPr/>
        <a:lstStyle/>
        <a:p>
          <a:endParaRPr lang="es-CO"/>
        </a:p>
      </dgm:t>
    </dgm:pt>
    <dgm:pt modelId="{CB739DFC-DC3B-4F11-BAE5-E4A1963ACAC2}">
      <dgm:prSet/>
      <dgm:spPr/>
      <dgm:t>
        <a:bodyPr/>
        <a:lstStyle/>
        <a:p>
          <a:r>
            <a:rPr lang="es-CO" dirty="0" smtClean="0"/>
            <a:t>PREVENCIÓN EN EVENTOS MASIVOS Y/O PIROTECNICOS</a:t>
          </a:r>
          <a:endParaRPr lang="es-CO" dirty="0"/>
        </a:p>
      </dgm:t>
    </dgm:pt>
    <dgm:pt modelId="{CD44A7F8-A209-4105-9657-5D1F08CCD728}" type="parTrans" cxnId="{8100FF5A-FDE4-4229-9B0A-7D8A1CB790BF}">
      <dgm:prSet/>
      <dgm:spPr/>
      <dgm:t>
        <a:bodyPr/>
        <a:lstStyle/>
        <a:p>
          <a:endParaRPr lang="es-CO"/>
        </a:p>
      </dgm:t>
    </dgm:pt>
    <dgm:pt modelId="{410D41E8-A1CF-486C-B169-21B17D3DCB14}" type="sibTrans" cxnId="{8100FF5A-FDE4-4229-9B0A-7D8A1CB790BF}">
      <dgm:prSet/>
      <dgm:spPr/>
      <dgm:t>
        <a:bodyPr/>
        <a:lstStyle/>
        <a:p>
          <a:endParaRPr lang="es-CO"/>
        </a:p>
      </dgm:t>
    </dgm:pt>
    <dgm:pt modelId="{654591BA-6517-4EB0-B0CC-50C81AD5A0B5}" type="asst">
      <dgm:prSet/>
      <dgm:spPr/>
      <dgm:t>
        <a:bodyPr/>
        <a:lstStyle/>
        <a:p>
          <a:r>
            <a:rPr lang="es-CO" dirty="0" smtClean="0"/>
            <a:t>SALVA GUARDAR LA VIDA DEL SER HUMANO</a:t>
          </a:r>
          <a:endParaRPr lang="es-CO" dirty="0"/>
        </a:p>
      </dgm:t>
    </dgm:pt>
    <dgm:pt modelId="{C16DFA0F-C7E9-43E5-8719-52DFC69AC193}" type="parTrans" cxnId="{781918A5-59CF-4416-972F-631F97519E74}">
      <dgm:prSet/>
      <dgm:spPr/>
      <dgm:t>
        <a:bodyPr/>
        <a:lstStyle/>
        <a:p>
          <a:endParaRPr lang="es-CO"/>
        </a:p>
      </dgm:t>
    </dgm:pt>
    <dgm:pt modelId="{A54FD09D-882D-4B8F-B7E2-6DD67857B80F}" type="sibTrans" cxnId="{781918A5-59CF-4416-972F-631F97519E74}">
      <dgm:prSet/>
      <dgm:spPr/>
      <dgm:t>
        <a:bodyPr/>
        <a:lstStyle/>
        <a:p>
          <a:endParaRPr lang="es-CO"/>
        </a:p>
      </dgm:t>
    </dgm:pt>
    <dgm:pt modelId="{5C8D599B-24C3-4FD0-A0B2-FA35FF8F6B6A}" type="pres">
      <dgm:prSet presAssocID="{105AE013-2CA8-4BE7-9DF9-FD742A3B87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B8008AE-8DD7-48B4-BBD7-4BD3DC0B11B8}" type="pres">
      <dgm:prSet presAssocID="{8747260C-A854-4C08-A871-09B703BD1265}" presName="hierRoot1" presStyleCnt="0">
        <dgm:presLayoutVars>
          <dgm:hierBranch val="init"/>
        </dgm:presLayoutVars>
      </dgm:prSet>
      <dgm:spPr/>
    </dgm:pt>
    <dgm:pt modelId="{62564BA3-387C-41C6-8ED2-8B3CCD86FF77}" type="pres">
      <dgm:prSet presAssocID="{8747260C-A854-4C08-A871-09B703BD1265}" presName="rootComposite1" presStyleCnt="0"/>
      <dgm:spPr/>
    </dgm:pt>
    <dgm:pt modelId="{E5D78C8D-4C5A-4164-A165-0670F9347D3E}" type="pres">
      <dgm:prSet presAssocID="{8747260C-A854-4C08-A871-09B703BD1265}" presName="rootText1" presStyleLbl="node0" presStyleIdx="0" presStyleCnt="1" custLinFactNeighborX="-241" custLinFactNeighborY="2090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E4AA60D-4D53-47D4-A88B-D73D0522D9B4}" type="pres">
      <dgm:prSet presAssocID="{8747260C-A854-4C08-A871-09B703BD1265}" presName="rootConnector1" presStyleLbl="node1" presStyleIdx="0" presStyleCnt="0"/>
      <dgm:spPr/>
      <dgm:t>
        <a:bodyPr/>
        <a:lstStyle/>
        <a:p>
          <a:endParaRPr lang="es-CO"/>
        </a:p>
      </dgm:t>
    </dgm:pt>
    <dgm:pt modelId="{F82C350A-53CE-4F00-834D-52A7DC945C9F}" type="pres">
      <dgm:prSet presAssocID="{8747260C-A854-4C08-A871-09B703BD1265}" presName="hierChild2" presStyleCnt="0"/>
      <dgm:spPr/>
    </dgm:pt>
    <dgm:pt modelId="{E42CDEC4-EDED-4638-B22D-BB6B7F8EFBAE}" type="pres">
      <dgm:prSet presAssocID="{705B63C5-B27E-41F7-8B84-E229192EB1EB}" presName="Name37" presStyleLbl="parChTrans1D2" presStyleIdx="0" presStyleCnt="3"/>
      <dgm:spPr/>
      <dgm:t>
        <a:bodyPr/>
        <a:lstStyle/>
        <a:p>
          <a:endParaRPr lang="es-CO"/>
        </a:p>
      </dgm:t>
    </dgm:pt>
    <dgm:pt modelId="{011B4B5C-8638-456A-A0E0-7B6FB213F33D}" type="pres">
      <dgm:prSet presAssocID="{8180D5F3-FC9B-4632-98BC-9FE91529A7AF}" presName="hierRoot2" presStyleCnt="0">
        <dgm:presLayoutVars>
          <dgm:hierBranch val="init"/>
        </dgm:presLayoutVars>
      </dgm:prSet>
      <dgm:spPr/>
    </dgm:pt>
    <dgm:pt modelId="{B52300C0-0AF8-48E3-A2F2-1EE8B8A8C8D5}" type="pres">
      <dgm:prSet presAssocID="{8180D5F3-FC9B-4632-98BC-9FE91529A7AF}" presName="rootComposite" presStyleCnt="0"/>
      <dgm:spPr/>
    </dgm:pt>
    <dgm:pt modelId="{5BB3A763-898C-4505-B36F-B517EA3C2AB1}" type="pres">
      <dgm:prSet presAssocID="{8180D5F3-FC9B-4632-98BC-9FE91529A7A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B8BEFF6-13FA-4C1B-957A-7139169B4954}" type="pres">
      <dgm:prSet presAssocID="{8180D5F3-FC9B-4632-98BC-9FE91529A7AF}" presName="rootConnector" presStyleLbl="node2" presStyleIdx="0" presStyleCnt="2"/>
      <dgm:spPr/>
      <dgm:t>
        <a:bodyPr/>
        <a:lstStyle/>
        <a:p>
          <a:endParaRPr lang="es-CO"/>
        </a:p>
      </dgm:t>
    </dgm:pt>
    <dgm:pt modelId="{6D9BC2CF-C57C-4B9E-AEF2-FCC90DAF07F0}" type="pres">
      <dgm:prSet presAssocID="{8180D5F3-FC9B-4632-98BC-9FE91529A7AF}" presName="hierChild4" presStyleCnt="0"/>
      <dgm:spPr/>
    </dgm:pt>
    <dgm:pt modelId="{3BEC1B22-EB96-4797-BD6F-BE4DAFE7A872}" type="pres">
      <dgm:prSet presAssocID="{421D04CD-E71B-4876-8C5C-CF11E7041ACD}" presName="Name37" presStyleLbl="parChTrans1D3" presStyleIdx="0" presStyleCnt="4"/>
      <dgm:spPr/>
      <dgm:t>
        <a:bodyPr/>
        <a:lstStyle/>
        <a:p>
          <a:endParaRPr lang="es-CO"/>
        </a:p>
      </dgm:t>
    </dgm:pt>
    <dgm:pt modelId="{85D89981-7549-4C16-BD12-864BA7C24C1C}" type="pres">
      <dgm:prSet presAssocID="{65A6FCA0-6879-4C7D-B790-6F1D8DD26F68}" presName="hierRoot2" presStyleCnt="0">
        <dgm:presLayoutVars>
          <dgm:hierBranch val="init"/>
        </dgm:presLayoutVars>
      </dgm:prSet>
      <dgm:spPr/>
    </dgm:pt>
    <dgm:pt modelId="{94B6088B-B323-45BE-9E19-895D2D85A520}" type="pres">
      <dgm:prSet presAssocID="{65A6FCA0-6879-4C7D-B790-6F1D8DD26F68}" presName="rootComposite" presStyleCnt="0"/>
      <dgm:spPr/>
    </dgm:pt>
    <dgm:pt modelId="{716355B0-C37B-4691-A46A-6E361FDD945D}" type="pres">
      <dgm:prSet presAssocID="{65A6FCA0-6879-4C7D-B790-6F1D8DD26F68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312883F-F4BF-4DEC-BAE8-C1F41F045021}" type="pres">
      <dgm:prSet presAssocID="{65A6FCA0-6879-4C7D-B790-6F1D8DD26F68}" presName="rootConnector" presStyleLbl="node3" presStyleIdx="0" presStyleCnt="4"/>
      <dgm:spPr/>
      <dgm:t>
        <a:bodyPr/>
        <a:lstStyle/>
        <a:p>
          <a:endParaRPr lang="es-CO"/>
        </a:p>
      </dgm:t>
    </dgm:pt>
    <dgm:pt modelId="{09FC0400-DE88-4436-9EE3-B957CF524444}" type="pres">
      <dgm:prSet presAssocID="{65A6FCA0-6879-4C7D-B790-6F1D8DD26F68}" presName="hierChild4" presStyleCnt="0"/>
      <dgm:spPr/>
    </dgm:pt>
    <dgm:pt modelId="{DB371A6F-C4A2-4FB8-9857-49AB5E50EA6F}" type="pres">
      <dgm:prSet presAssocID="{65A6FCA0-6879-4C7D-B790-6F1D8DD26F68}" presName="hierChild5" presStyleCnt="0"/>
      <dgm:spPr/>
    </dgm:pt>
    <dgm:pt modelId="{691E67A5-78E3-45D1-9AC6-924E3778C674}" type="pres">
      <dgm:prSet presAssocID="{C16DFA0F-C7E9-43E5-8719-52DFC69AC193}" presName="Name111" presStyleLbl="parChTrans1D4" presStyleIdx="0" presStyleCnt="1"/>
      <dgm:spPr/>
      <dgm:t>
        <a:bodyPr/>
        <a:lstStyle/>
        <a:p>
          <a:endParaRPr lang="es-CO"/>
        </a:p>
      </dgm:t>
    </dgm:pt>
    <dgm:pt modelId="{C4D95801-E595-4B21-8C09-1246B19AA5B7}" type="pres">
      <dgm:prSet presAssocID="{654591BA-6517-4EB0-B0CC-50C81AD5A0B5}" presName="hierRoot3" presStyleCnt="0">
        <dgm:presLayoutVars>
          <dgm:hierBranch val="init"/>
        </dgm:presLayoutVars>
      </dgm:prSet>
      <dgm:spPr/>
    </dgm:pt>
    <dgm:pt modelId="{8A33F4C7-4BCE-4DF9-A5FD-B9561AEF3557}" type="pres">
      <dgm:prSet presAssocID="{654591BA-6517-4EB0-B0CC-50C81AD5A0B5}" presName="rootComposite3" presStyleCnt="0"/>
      <dgm:spPr/>
    </dgm:pt>
    <dgm:pt modelId="{FDDEC918-13EA-480A-AFF5-5DF011E1A73B}" type="pres">
      <dgm:prSet presAssocID="{654591BA-6517-4EB0-B0CC-50C81AD5A0B5}" presName="rootText3" presStyleLbl="asst3" presStyleIdx="0" presStyleCnt="1" custLinFactX="86775" custLinFactNeighborX="100000" custLinFactNeighborY="-585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3961E3D-9317-4E6E-B06F-0F25EED3EAA5}" type="pres">
      <dgm:prSet presAssocID="{654591BA-6517-4EB0-B0CC-50C81AD5A0B5}" presName="rootConnector3" presStyleLbl="asst3" presStyleIdx="0" presStyleCnt="1"/>
      <dgm:spPr/>
      <dgm:t>
        <a:bodyPr/>
        <a:lstStyle/>
        <a:p>
          <a:endParaRPr lang="es-CO"/>
        </a:p>
      </dgm:t>
    </dgm:pt>
    <dgm:pt modelId="{F659D94D-13D8-4973-B8F2-3E1FF93B3916}" type="pres">
      <dgm:prSet presAssocID="{654591BA-6517-4EB0-B0CC-50C81AD5A0B5}" presName="hierChild6" presStyleCnt="0"/>
      <dgm:spPr/>
    </dgm:pt>
    <dgm:pt modelId="{6DC75619-ED9F-4009-84AF-EE92AF4B9534}" type="pres">
      <dgm:prSet presAssocID="{654591BA-6517-4EB0-B0CC-50C81AD5A0B5}" presName="hierChild7" presStyleCnt="0"/>
      <dgm:spPr/>
    </dgm:pt>
    <dgm:pt modelId="{456A0AA5-638D-45B3-8617-D9EEA65E9D75}" type="pres">
      <dgm:prSet presAssocID="{EC1B526A-2823-42CC-84D5-317B1387D001}" presName="Name37" presStyleLbl="parChTrans1D3" presStyleIdx="1" presStyleCnt="4"/>
      <dgm:spPr/>
      <dgm:t>
        <a:bodyPr/>
        <a:lstStyle/>
        <a:p>
          <a:endParaRPr lang="es-CO"/>
        </a:p>
      </dgm:t>
    </dgm:pt>
    <dgm:pt modelId="{FD75A13F-ED3F-4F7A-AB4D-1808DA7659A5}" type="pres">
      <dgm:prSet presAssocID="{B9629C5C-52D6-4E3B-9325-EF9C345A3618}" presName="hierRoot2" presStyleCnt="0">
        <dgm:presLayoutVars>
          <dgm:hierBranch val="init"/>
        </dgm:presLayoutVars>
      </dgm:prSet>
      <dgm:spPr/>
    </dgm:pt>
    <dgm:pt modelId="{20A775D6-C82F-43D6-8FF6-68367B04B0F8}" type="pres">
      <dgm:prSet presAssocID="{B9629C5C-52D6-4E3B-9325-EF9C345A3618}" presName="rootComposite" presStyleCnt="0"/>
      <dgm:spPr/>
    </dgm:pt>
    <dgm:pt modelId="{6F4355D7-EA76-487D-AB8D-9011ED4D0665}" type="pres">
      <dgm:prSet presAssocID="{B9629C5C-52D6-4E3B-9325-EF9C345A3618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6C8CD94-2887-4BD1-842E-9A057E356E9B}" type="pres">
      <dgm:prSet presAssocID="{B9629C5C-52D6-4E3B-9325-EF9C345A3618}" presName="rootConnector" presStyleLbl="node3" presStyleIdx="1" presStyleCnt="4"/>
      <dgm:spPr/>
      <dgm:t>
        <a:bodyPr/>
        <a:lstStyle/>
        <a:p>
          <a:endParaRPr lang="es-CO"/>
        </a:p>
      </dgm:t>
    </dgm:pt>
    <dgm:pt modelId="{69A27736-677C-48D6-B3FB-7E76BF135E6D}" type="pres">
      <dgm:prSet presAssocID="{B9629C5C-52D6-4E3B-9325-EF9C345A3618}" presName="hierChild4" presStyleCnt="0"/>
      <dgm:spPr/>
    </dgm:pt>
    <dgm:pt modelId="{534CF9DF-2A59-4F3A-822D-5FCD0D7765FD}" type="pres">
      <dgm:prSet presAssocID="{B9629C5C-52D6-4E3B-9325-EF9C345A3618}" presName="hierChild5" presStyleCnt="0"/>
      <dgm:spPr/>
    </dgm:pt>
    <dgm:pt modelId="{D10BA3E2-E519-4167-B35E-1C196D42EFF2}" type="pres">
      <dgm:prSet presAssocID="{447DDDF8-14BD-4975-934B-E62FFCEFFDA4}" presName="Name37" presStyleLbl="parChTrans1D3" presStyleIdx="2" presStyleCnt="4"/>
      <dgm:spPr/>
      <dgm:t>
        <a:bodyPr/>
        <a:lstStyle/>
        <a:p>
          <a:endParaRPr lang="es-CO"/>
        </a:p>
      </dgm:t>
    </dgm:pt>
    <dgm:pt modelId="{0937AEBE-AD28-4F1B-AAAE-0468B4DC2B6D}" type="pres">
      <dgm:prSet presAssocID="{454E4AAD-AF4E-4C24-95A3-A904AC45E88E}" presName="hierRoot2" presStyleCnt="0">
        <dgm:presLayoutVars>
          <dgm:hierBranch val="init"/>
        </dgm:presLayoutVars>
      </dgm:prSet>
      <dgm:spPr/>
    </dgm:pt>
    <dgm:pt modelId="{3227AF37-CAE9-41C8-B006-7ADE925B4632}" type="pres">
      <dgm:prSet presAssocID="{454E4AAD-AF4E-4C24-95A3-A904AC45E88E}" presName="rootComposite" presStyleCnt="0"/>
      <dgm:spPr/>
    </dgm:pt>
    <dgm:pt modelId="{54C77AD6-0827-44A9-8388-860CF4BE387A}" type="pres">
      <dgm:prSet presAssocID="{454E4AAD-AF4E-4C24-95A3-A904AC45E88E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04D6662-AE61-4249-A2CD-64A25E61E869}" type="pres">
      <dgm:prSet presAssocID="{454E4AAD-AF4E-4C24-95A3-A904AC45E88E}" presName="rootConnector" presStyleLbl="node3" presStyleIdx="2" presStyleCnt="4"/>
      <dgm:spPr/>
      <dgm:t>
        <a:bodyPr/>
        <a:lstStyle/>
        <a:p>
          <a:endParaRPr lang="es-CO"/>
        </a:p>
      </dgm:t>
    </dgm:pt>
    <dgm:pt modelId="{3761FFEE-3683-4F7B-AE17-08D25D56AD12}" type="pres">
      <dgm:prSet presAssocID="{454E4AAD-AF4E-4C24-95A3-A904AC45E88E}" presName="hierChild4" presStyleCnt="0"/>
      <dgm:spPr/>
    </dgm:pt>
    <dgm:pt modelId="{C53FBB66-4F6B-409C-B66C-12A72DF9AF4F}" type="pres">
      <dgm:prSet presAssocID="{454E4AAD-AF4E-4C24-95A3-A904AC45E88E}" presName="hierChild5" presStyleCnt="0"/>
      <dgm:spPr/>
    </dgm:pt>
    <dgm:pt modelId="{5490172C-5092-4477-829A-A38DCFE76F69}" type="pres">
      <dgm:prSet presAssocID="{8180D5F3-FC9B-4632-98BC-9FE91529A7AF}" presName="hierChild5" presStyleCnt="0"/>
      <dgm:spPr/>
    </dgm:pt>
    <dgm:pt modelId="{48EA9011-747A-4817-BE23-613718D21D5E}" type="pres">
      <dgm:prSet presAssocID="{CD44A7F8-A209-4105-9657-5D1F08CCD728}" presName="Name37" presStyleLbl="parChTrans1D2" presStyleIdx="1" presStyleCnt="3"/>
      <dgm:spPr/>
      <dgm:t>
        <a:bodyPr/>
        <a:lstStyle/>
        <a:p>
          <a:endParaRPr lang="es-CO"/>
        </a:p>
      </dgm:t>
    </dgm:pt>
    <dgm:pt modelId="{1A72823A-D607-4437-8E3A-C3BAF50B6000}" type="pres">
      <dgm:prSet presAssocID="{CB739DFC-DC3B-4F11-BAE5-E4A1963ACAC2}" presName="hierRoot2" presStyleCnt="0">
        <dgm:presLayoutVars>
          <dgm:hierBranch val="init"/>
        </dgm:presLayoutVars>
      </dgm:prSet>
      <dgm:spPr/>
    </dgm:pt>
    <dgm:pt modelId="{164FF4EA-399A-458B-B7A3-219DCBF4B8FB}" type="pres">
      <dgm:prSet presAssocID="{CB739DFC-DC3B-4F11-BAE5-E4A1963ACAC2}" presName="rootComposite" presStyleCnt="0"/>
      <dgm:spPr/>
    </dgm:pt>
    <dgm:pt modelId="{FAB6C830-C1F3-4D74-8ADD-DBDEA0F3D96E}" type="pres">
      <dgm:prSet presAssocID="{CB739DFC-DC3B-4F11-BAE5-E4A1963ACAC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58E6D68-2BF4-41EA-AE47-BEBE6796130E}" type="pres">
      <dgm:prSet presAssocID="{CB739DFC-DC3B-4F11-BAE5-E4A1963ACAC2}" presName="rootConnector" presStyleLbl="node2" presStyleIdx="1" presStyleCnt="2"/>
      <dgm:spPr/>
      <dgm:t>
        <a:bodyPr/>
        <a:lstStyle/>
        <a:p>
          <a:endParaRPr lang="es-CO"/>
        </a:p>
      </dgm:t>
    </dgm:pt>
    <dgm:pt modelId="{DD692D89-DE5D-4F81-B450-C9C855277941}" type="pres">
      <dgm:prSet presAssocID="{CB739DFC-DC3B-4F11-BAE5-E4A1963ACAC2}" presName="hierChild4" presStyleCnt="0"/>
      <dgm:spPr/>
    </dgm:pt>
    <dgm:pt modelId="{698A62F8-0B78-4D81-B499-D743DCAB5103}" type="pres">
      <dgm:prSet presAssocID="{CB739DFC-DC3B-4F11-BAE5-E4A1963ACAC2}" presName="hierChild5" presStyleCnt="0"/>
      <dgm:spPr/>
    </dgm:pt>
    <dgm:pt modelId="{B97A15F7-6C43-43C0-98AE-77CD8D5EBB03}" type="pres">
      <dgm:prSet presAssocID="{8747260C-A854-4C08-A871-09B703BD1265}" presName="hierChild3" presStyleCnt="0"/>
      <dgm:spPr/>
    </dgm:pt>
    <dgm:pt modelId="{8ABFC387-F62D-42D6-91DC-66B339FD2F2E}" type="pres">
      <dgm:prSet presAssocID="{DEEDC25F-EB22-4861-A780-4CAD1947162D}" presName="Name111" presStyleLbl="parChTrans1D2" presStyleIdx="2" presStyleCnt="3"/>
      <dgm:spPr/>
      <dgm:t>
        <a:bodyPr/>
        <a:lstStyle/>
        <a:p>
          <a:endParaRPr lang="es-CO"/>
        </a:p>
      </dgm:t>
    </dgm:pt>
    <dgm:pt modelId="{1ACE80D2-8570-4956-BC22-9A33F6148BB0}" type="pres">
      <dgm:prSet presAssocID="{1D7F9BE4-5036-4AA2-BC6E-2919515CB28E}" presName="hierRoot3" presStyleCnt="0">
        <dgm:presLayoutVars>
          <dgm:hierBranch val="init"/>
        </dgm:presLayoutVars>
      </dgm:prSet>
      <dgm:spPr/>
    </dgm:pt>
    <dgm:pt modelId="{AC5B9FE2-580C-4770-80E3-39A6587286CD}" type="pres">
      <dgm:prSet presAssocID="{1D7F9BE4-5036-4AA2-BC6E-2919515CB28E}" presName="rootComposite3" presStyleCnt="0"/>
      <dgm:spPr/>
    </dgm:pt>
    <dgm:pt modelId="{D81E4898-542C-4EB9-8BE4-B4629C0988AF}" type="pres">
      <dgm:prSet presAssocID="{1D7F9BE4-5036-4AA2-BC6E-2919515CB28E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F70F27E-D5E4-42E9-8B11-A6A5E6E0F306}" type="pres">
      <dgm:prSet presAssocID="{1D7F9BE4-5036-4AA2-BC6E-2919515CB28E}" presName="rootConnector3" presStyleLbl="asst1" presStyleIdx="0" presStyleCnt="1"/>
      <dgm:spPr/>
      <dgm:t>
        <a:bodyPr/>
        <a:lstStyle/>
        <a:p>
          <a:endParaRPr lang="es-CO"/>
        </a:p>
      </dgm:t>
    </dgm:pt>
    <dgm:pt modelId="{AC502BD2-C018-424D-B919-8F87A8FAD3F7}" type="pres">
      <dgm:prSet presAssocID="{1D7F9BE4-5036-4AA2-BC6E-2919515CB28E}" presName="hierChild6" presStyleCnt="0"/>
      <dgm:spPr/>
    </dgm:pt>
    <dgm:pt modelId="{3F37B7F7-84B7-4DB5-AD15-7EA0BE8148B5}" type="pres">
      <dgm:prSet presAssocID="{43E11720-F2F5-43FC-A284-7E8B49AA7EE3}" presName="Name37" presStyleLbl="parChTrans1D3" presStyleIdx="3" presStyleCnt="4"/>
      <dgm:spPr/>
      <dgm:t>
        <a:bodyPr/>
        <a:lstStyle/>
        <a:p>
          <a:endParaRPr lang="es-CO"/>
        </a:p>
      </dgm:t>
    </dgm:pt>
    <dgm:pt modelId="{5048781A-6C65-4059-A45C-50055785A2D6}" type="pres">
      <dgm:prSet presAssocID="{02400C92-2EB3-45E9-BC5A-E71133C1160C}" presName="hierRoot2" presStyleCnt="0">
        <dgm:presLayoutVars>
          <dgm:hierBranch val="init"/>
        </dgm:presLayoutVars>
      </dgm:prSet>
      <dgm:spPr/>
    </dgm:pt>
    <dgm:pt modelId="{23CA5179-20D7-47EE-AFA5-4932185B18E8}" type="pres">
      <dgm:prSet presAssocID="{02400C92-2EB3-45E9-BC5A-E71133C1160C}" presName="rootComposite" presStyleCnt="0"/>
      <dgm:spPr/>
    </dgm:pt>
    <dgm:pt modelId="{E50EB3CA-9954-47EB-8921-E6770D2B48B7}" type="pres">
      <dgm:prSet presAssocID="{02400C92-2EB3-45E9-BC5A-E71133C1160C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E9630DC-DF9B-4FD3-8319-CDD7D9414D90}" type="pres">
      <dgm:prSet presAssocID="{02400C92-2EB3-45E9-BC5A-E71133C1160C}" presName="rootConnector" presStyleLbl="node3" presStyleIdx="3" presStyleCnt="4"/>
      <dgm:spPr/>
      <dgm:t>
        <a:bodyPr/>
        <a:lstStyle/>
        <a:p>
          <a:endParaRPr lang="es-CO"/>
        </a:p>
      </dgm:t>
    </dgm:pt>
    <dgm:pt modelId="{F47F5699-4D1A-446A-AC41-F29F04574888}" type="pres">
      <dgm:prSet presAssocID="{02400C92-2EB3-45E9-BC5A-E71133C1160C}" presName="hierChild4" presStyleCnt="0"/>
      <dgm:spPr/>
    </dgm:pt>
    <dgm:pt modelId="{D79F0A3A-E5C7-429E-AE72-9F84EC4E0D16}" type="pres">
      <dgm:prSet presAssocID="{02400C92-2EB3-45E9-BC5A-E71133C1160C}" presName="hierChild5" presStyleCnt="0"/>
      <dgm:spPr/>
    </dgm:pt>
    <dgm:pt modelId="{281770C1-EC6F-4CFC-960C-ADE361752311}" type="pres">
      <dgm:prSet presAssocID="{1D7F9BE4-5036-4AA2-BC6E-2919515CB28E}" presName="hierChild7" presStyleCnt="0"/>
      <dgm:spPr/>
    </dgm:pt>
  </dgm:ptLst>
  <dgm:cxnLst>
    <dgm:cxn modelId="{781918A5-59CF-4416-972F-631F97519E74}" srcId="{65A6FCA0-6879-4C7D-B790-6F1D8DD26F68}" destId="{654591BA-6517-4EB0-B0CC-50C81AD5A0B5}" srcOrd="0" destOrd="0" parTransId="{C16DFA0F-C7E9-43E5-8719-52DFC69AC193}" sibTransId="{A54FD09D-882D-4B8F-B7E2-6DD67857B80F}"/>
    <dgm:cxn modelId="{7E49F5D9-E49F-4E01-9A11-77A0F95384AB}" srcId="{8180D5F3-FC9B-4632-98BC-9FE91529A7AF}" destId="{65A6FCA0-6879-4C7D-B790-6F1D8DD26F68}" srcOrd="0" destOrd="0" parTransId="{421D04CD-E71B-4876-8C5C-CF11E7041ACD}" sibTransId="{AE330D52-A34D-4EA7-BD5D-5C632F492D69}"/>
    <dgm:cxn modelId="{2AA57FAC-A16E-4B2C-8ADB-FE078018FBAA}" type="presOf" srcId="{B9629C5C-52D6-4E3B-9325-EF9C345A3618}" destId="{6F4355D7-EA76-487D-AB8D-9011ED4D0665}" srcOrd="0" destOrd="0" presId="urn:microsoft.com/office/officeart/2005/8/layout/orgChart1"/>
    <dgm:cxn modelId="{37D522AB-8885-4242-89AA-AE43E23791EC}" type="presOf" srcId="{CD44A7F8-A209-4105-9657-5D1F08CCD728}" destId="{48EA9011-747A-4817-BE23-613718D21D5E}" srcOrd="0" destOrd="0" presId="urn:microsoft.com/office/officeart/2005/8/layout/orgChart1"/>
    <dgm:cxn modelId="{17F596F1-3595-4F76-9D46-5061A7D8FEC1}" type="presOf" srcId="{CB739DFC-DC3B-4F11-BAE5-E4A1963ACAC2}" destId="{E58E6D68-2BF4-41EA-AE47-BEBE6796130E}" srcOrd="1" destOrd="0" presId="urn:microsoft.com/office/officeart/2005/8/layout/orgChart1"/>
    <dgm:cxn modelId="{39A1CC84-166F-4E47-B06C-7152C47B3D07}" type="presOf" srcId="{B9629C5C-52D6-4E3B-9325-EF9C345A3618}" destId="{B6C8CD94-2887-4BD1-842E-9A057E356E9B}" srcOrd="1" destOrd="0" presId="urn:microsoft.com/office/officeart/2005/8/layout/orgChart1"/>
    <dgm:cxn modelId="{0259E6BF-E2A7-447F-A777-9A2F38D0F44A}" type="presOf" srcId="{454E4AAD-AF4E-4C24-95A3-A904AC45E88E}" destId="{A04D6662-AE61-4249-A2CD-64A25E61E869}" srcOrd="1" destOrd="0" presId="urn:microsoft.com/office/officeart/2005/8/layout/orgChart1"/>
    <dgm:cxn modelId="{304C1A3B-81DA-4C17-910D-281823808874}" type="presOf" srcId="{421D04CD-E71B-4876-8C5C-CF11E7041ACD}" destId="{3BEC1B22-EB96-4797-BD6F-BE4DAFE7A872}" srcOrd="0" destOrd="0" presId="urn:microsoft.com/office/officeart/2005/8/layout/orgChart1"/>
    <dgm:cxn modelId="{6C4F1376-502B-47F3-B7E8-8C90D775A9AB}" type="presOf" srcId="{02400C92-2EB3-45E9-BC5A-E71133C1160C}" destId="{E50EB3CA-9954-47EB-8921-E6770D2B48B7}" srcOrd="0" destOrd="0" presId="urn:microsoft.com/office/officeart/2005/8/layout/orgChart1"/>
    <dgm:cxn modelId="{53AE4D98-6A71-4A43-B941-666FAA9E687D}" type="presOf" srcId="{8180D5F3-FC9B-4632-98BC-9FE91529A7AF}" destId="{5BB3A763-898C-4505-B36F-B517EA3C2AB1}" srcOrd="0" destOrd="0" presId="urn:microsoft.com/office/officeart/2005/8/layout/orgChart1"/>
    <dgm:cxn modelId="{6A3C5D3E-3ACA-4B3E-A874-7DFD883F1291}" type="presOf" srcId="{DEEDC25F-EB22-4861-A780-4CAD1947162D}" destId="{8ABFC387-F62D-42D6-91DC-66B339FD2F2E}" srcOrd="0" destOrd="0" presId="urn:microsoft.com/office/officeart/2005/8/layout/orgChart1"/>
    <dgm:cxn modelId="{79A96975-0FF8-4264-8499-06D1E2E3DF9C}" type="presOf" srcId="{654591BA-6517-4EB0-B0CC-50C81AD5A0B5}" destId="{A3961E3D-9317-4E6E-B06F-0F25EED3EAA5}" srcOrd="1" destOrd="0" presId="urn:microsoft.com/office/officeart/2005/8/layout/orgChart1"/>
    <dgm:cxn modelId="{C5007045-80CA-4B4E-99B4-9927D30C9CDB}" type="presOf" srcId="{65A6FCA0-6879-4C7D-B790-6F1D8DD26F68}" destId="{716355B0-C37B-4691-A46A-6E361FDD945D}" srcOrd="0" destOrd="0" presId="urn:microsoft.com/office/officeart/2005/8/layout/orgChart1"/>
    <dgm:cxn modelId="{8100FF5A-FDE4-4229-9B0A-7D8A1CB790BF}" srcId="{8747260C-A854-4C08-A871-09B703BD1265}" destId="{CB739DFC-DC3B-4F11-BAE5-E4A1963ACAC2}" srcOrd="2" destOrd="0" parTransId="{CD44A7F8-A209-4105-9657-5D1F08CCD728}" sibTransId="{410D41E8-A1CF-486C-B169-21B17D3DCB14}"/>
    <dgm:cxn modelId="{129BDC2A-6410-4FB1-985E-4E7A1931B6CF}" srcId="{8180D5F3-FC9B-4632-98BC-9FE91529A7AF}" destId="{454E4AAD-AF4E-4C24-95A3-A904AC45E88E}" srcOrd="2" destOrd="0" parTransId="{447DDDF8-14BD-4975-934B-E62FFCEFFDA4}" sibTransId="{CADA995C-B728-4110-BC80-001A3E75D309}"/>
    <dgm:cxn modelId="{784F7216-1805-4DC5-8C09-31FA20B67E4D}" type="presOf" srcId="{02400C92-2EB3-45E9-BC5A-E71133C1160C}" destId="{1E9630DC-DF9B-4FD3-8319-CDD7D9414D90}" srcOrd="1" destOrd="0" presId="urn:microsoft.com/office/officeart/2005/8/layout/orgChart1"/>
    <dgm:cxn modelId="{78F03FE3-258E-4E30-9374-B09484B88D3D}" srcId="{105AE013-2CA8-4BE7-9DF9-FD742A3B872C}" destId="{8747260C-A854-4C08-A871-09B703BD1265}" srcOrd="0" destOrd="0" parTransId="{2B4E473B-46F5-47B8-A74F-D76A36F2CEBA}" sibTransId="{9279B3D8-38BD-4336-AB8E-18B7A952CF1B}"/>
    <dgm:cxn modelId="{0F04C2F4-1C8C-45C3-A1DD-6C1596FB8993}" type="presOf" srcId="{8747260C-A854-4C08-A871-09B703BD1265}" destId="{E5D78C8D-4C5A-4164-A165-0670F9347D3E}" srcOrd="0" destOrd="0" presId="urn:microsoft.com/office/officeart/2005/8/layout/orgChart1"/>
    <dgm:cxn modelId="{61CB3178-08CC-4544-8508-453CC43CCD63}" type="presOf" srcId="{8180D5F3-FC9B-4632-98BC-9FE91529A7AF}" destId="{2B8BEFF6-13FA-4C1B-957A-7139169B4954}" srcOrd="1" destOrd="0" presId="urn:microsoft.com/office/officeart/2005/8/layout/orgChart1"/>
    <dgm:cxn modelId="{6BDB9B01-5259-4FD8-94FA-725E89187877}" srcId="{8747260C-A854-4C08-A871-09B703BD1265}" destId="{8180D5F3-FC9B-4632-98BC-9FE91529A7AF}" srcOrd="1" destOrd="0" parTransId="{705B63C5-B27E-41F7-8B84-E229192EB1EB}" sibTransId="{04288DA5-A4E9-4339-A3AC-46680E8B8774}"/>
    <dgm:cxn modelId="{FF4C64C8-4BBB-4B73-B884-F98309587C0E}" type="presOf" srcId="{C16DFA0F-C7E9-43E5-8719-52DFC69AC193}" destId="{691E67A5-78E3-45D1-9AC6-924E3778C674}" srcOrd="0" destOrd="0" presId="urn:microsoft.com/office/officeart/2005/8/layout/orgChart1"/>
    <dgm:cxn modelId="{C559B2F0-92B5-47E6-9842-69FA1BDA17C2}" type="presOf" srcId="{CB739DFC-DC3B-4F11-BAE5-E4A1963ACAC2}" destId="{FAB6C830-C1F3-4D74-8ADD-DBDEA0F3D96E}" srcOrd="0" destOrd="0" presId="urn:microsoft.com/office/officeart/2005/8/layout/orgChart1"/>
    <dgm:cxn modelId="{5664781A-F790-495B-BC8A-11056ACE064F}" type="presOf" srcId="{105AE013-2CA8-4BE7-9DF9-FD742A3B872C}" destId="{5C8D599B-24C3-4FD0-A0B2-FA35FF8F6B6A}" srcOrd="0" destOrd="0" presId="urn:microsoft.com/office/officeart/2005/8/layout/orgChart1"/>
    <dgm:cxn modelId="{7E3B4975-21CA-4335-8219-26777FF3A2FF}" srcId="{8747260C-A854-4C08-A871-09B703BD1265}" destId="{1D7F9BE4-5036-4AA2-BC6E-2919515CB28E}" srcOrd="0" destOrd="0" parTransId="{DEEDC25F-EB22-4861-A780-4CAD1947162D}" sibTransId="{E180AE3B-7352-4961-8CAA-F674D84F02CB}"/>
    <dgm:cxn modelId="{1AD1DC61-BE6E-4951-B431-1C506DCF8A50}" type="presOf" srcId="{654591BA-6517-4EB0-B0CC-50C81AD5A0B5}" destId="{FDDEC918-13EA-480A-AFF5-5DF011E1A73B}" srcOrd="0" destOrd="0" presId="urn:microsoft.com/office/officeart/2005/8/layout/orgChart1"/>
    <dgm:cxn modelId="{62945B11-A176-4731-A0E7-A989321B46F8}" type="presOf" srcId="{705B63C5-B27E-41F7-8B84-E229192EB1EB}" destId="{E42CDEC4-EDED-4638-B22D-BB6B7F8EFBAE}" srcOrd="0" destOrd="0" presId="urn:microsoft.com/office/officeart/2005/8/layout/orgChart1"/>
    <dgm:cxn modelId="{2189A5BC-145A-4E54-A8E9-FB90C527506E}" srcId="{8180D5F3-FC9B-4632-98BC-9FE91529A7AF}" destId="{B9629C5C-52D6-4E3B-9325-EF9C345A3618}" srcOrd="1" destOrd="0" parTransId="{EC1B526A-2823-42CC-84D5-317B1387D001}" sibTransId="{5E80818B-6BB3-4309-896A-D0080BF35427}"/>
    <dgm:cxn modelId="{0D8C6AA3-7AB8-429E-BA85-5F541D72D14A}" srcId="{1D7F9BE4-5036-4AA2-BC6E-2919515CB28E}" destId="{02400C92-2EB3-45E9-BC5A-E71133C1160C}" srcOrd="0" destOrd="0" parTransId="{43E11720-F2F5-43FC-A284-7E8B49AA7EE3}" sibTransId="{B975E817-23EC-448F-92A5-717084A6FE80}"/>
    <dgm:cxn modelId="{BB170E5E-4201-4B01-8DFD-3D0557C20C59}" type="presOf" srcId="{454E4AAD-AF4E-4C24-95A3-A904AC45E88E}" destId="{54C77AD6-0827-44A9-8388-860CF4BE387A}" srcOrd="0" destOrd="0" presId="urn:microsoft.com/office/officeart/2005/8/layout/orgChart1"/>
    <dgm:cxn modelId="{4D236F09-1EB4-472F-BDE8-CA634DB9918E}" type="presOf" srcId="{65A6FCA0-6879-4C7D-B790-6F1D8DD26F68}" destId="{F312883F-F4BF-4DEC-BAE8-C1F41F045021}" srcOrd="1" destOrd="0" presId="urn:microsoft.com/office/officeart/2005/8/layout/orgChart1"/>
    <dgm:cxn modelId="{E3EEE43F-72C7-461A-A72F-24EC1A74742B}" type="presOf" srcId="{447DDDF8-14BD-4975-934B-E62FFCEFFDA4}" destId="{D10BA3E2-E519-4167-B35E-1C196D42EFF2}" srcOrd="0" destOrd="0" presId="urn:microsoft.com/office/officeart/2005/8/layout/orgChart1"/>
    <dgm:cxn modelId="{358AC10E-F48E-4DE2-8B51-F50391519A6F}" type="presOf" srcId="{1D7F9BE4-5036-4AA2-BC6E-2919515CB28E}" destId="{1F70F27E-D5E4-42E9-8B11-A6A5E6E0F306}" srcOrd="1" destOrd="0" presId="urn:microsoft.com/office/officeart/2005/8/layout/orgChart1"/>
    <dgm:cxn modelId="{90B9A1B4-73FE-4BE9-8DC2-361177D49B7A}" type="presOf" srcId="{1D7F9BE4-5036-4AA2-BC6E-2919515CB28E}" destId="{D81E4898-542C-4EB9-8BE4-B4629C0988AF}" srcOrd="0" destOrd="0" presId="urn:microsoft.com/office/officeart/2005/8/layout/orgChart1"/>
    <dgm:cxn modelId="{738A39E3-3140-4800-AAF9-76D08C812F2C}" type="presOf" srcId="{43E11720-F2F5-43FC-A284-7E8B49AA7EE3}" destId="{3F37B7F7-84B7-4DB5-AD15-7EA0BE8148B5}" srcOrd="0" destOrd="0" presId="urn:microsoft.com/office/officeart/2005/8/layout/orgChart1"/>
    <dgm:cxn modelId="{393ADF7F-F9BA-45BD-B643-C032EBED0718}" type="presOf" srcId="{8747260C-A854-4C08-A871-09B703BD1265}" destId="{0E4AA60D-4D53-47D4-A88B-D73D0522D9B4}" srcOrd="1" destOrd="0" presId="urn:microsoft.com/office/officeart/2005/8/layout/orgChart1"/>
    <dgm:cxn modelId="{B382E894-DF64-4AEA-9288-76FB009E9B5D}" type="presOf" srcId="{EC1B526A-2823-42CC-84D5-317B1387D001}" destId="{456A0AA5-638D-45B3-8617-D9EEA65E9D75}" srcOrd="0" destOrd="0" presId="urn:microsoft.com/office/officeart/2005/8/layout/orgChart1"/>
    <dgm:cxn modelId="{7E010117-752C-4D9E-8CD5-2890CA41CB1F}" type="presParOf" srcId="{5C8D599B-24C3-4FD0-A0B2-FA35FF8F6B6A}" destId="{DB8008AE-8DD7-48B4-BBD7-4BD3DC0B11B8}" srcOrd="0" destOrd="0" presId="urn:microsoft.com/office/officeart/2005/8/layout/orgChart1"/>
    <dgm:cxn modelId="{72CCF075-5536-4768-9913-4EC46282AE16}" type="presParOf" srcId="{DB8008AE-8DD7-48B4-BBD7-4BD3DC0B11B8}" destId="{62564BA3-387C-41C6-8ED2-8B3CCD86FF77}" srcOrd="0" destOrd="0" presId="urn:microsoft.com/office/officeart/2005/8/layout/orgChart1"/>
    <dgm:cxn modelId="{58CDBEF1-9436-45A2-8C35-E9F8B87F3778}" type="presParOf" srcId="{62564BA3-387C-41C6-8ED2-8B3CCD86FF77}" destId="{E5D78C8D-4C5A-4164-A165-0670F9347D3E}" srcOrd="0" destOrd="0" presId="urn:microsoft.com/office/officeart/2005/8/layout/orgChart1"/>
    <dgm:cxn modelId="{0AE9C8D4-C555-459F-94D7-54462153FF57}" type="presParOf" srcId="{62564BA3-387C-41C6-8ED2-8B3CCD86FF77}" destId="{0E4AA60D-4D53-47D4-A88B-D73D0522D9B4}" srcOrd="1" destOrd="0" presId="urn:microsoft.com/office/officeart/2005/8/layout/orgChart1"/>
    <dgm:cxn modelId="{043EAEBF-0B70-4FA7-A692-E1790B1B0824}" type="presParOf" srcId="{DB8008AE-8DD7-48B4-BBD7-4BD3DC0B11B8}" destId="{F82C350A-53CE-4F00-834D-52A7DC945C9F}" srcOrd="1" destOrd="0" presId="urn:microsoft.com/office/officeart/2005/8/layout/orgChart1"/>
    <dgm:cxn modelId="{776C9B24-5858-4994-97C6-5EE835719FDF}" type="presParOf" srcId="{F82C350A-53CE-4F00-834D-52A7DC945C9F}" destId="{E42CDEC4-EDED-4638-B22D-BB6B7F8EFBAE}" srcOrd="0" destOrd="0" presId="urn:microsoft.com/office/officeart/2005/8/layout/orgChart1"/>
    <dgm:cxn modelId="{3D1F9EC8-ABD1-4BE0-8C72-993C348AB30E}" type="presParOf" srcId="{F82C350A-53CE-4F00-834D-52A7DC945C9F}" destId="{011B4B5C-8638-456A-A0E0-7B6FB213F33D}" srcOrd="1" destOrd="0" presId="urn:microsoft.com/office/officeart/2005/8/layout/orgChart1"/>
    <dgm:cxn modelId="{F311C025-81F5-418B-9455-B2E8417A76DA}" type="presParOf" srcId="{011B4B5C-8638-456A-A0E0-7B6FB213F33D}" destId="{B52300C0-0AF8-48E3-A2F2-1EE8B8A8C8D5}" srcOrd="0" destOrd="0" presId="urn:microsoft.com/office/officeart/2005/8/layout/orgChart1"/>
    <dgm:cxn modelId="{EE39FCF2-0C6A-4259-9FB5-8792DED1D6AD}" type="presParOf" srcId="{B52300C0-0AF8-48E3-A2F2-1EE8B8A8C8D5}" destId="{5BB3A763-898C-4505-B36F-B517EA3C2AB1}" srcOrd="0" destOrd="0" presId="urn:microsoft.com/office/officeart/2005/8/layout/orgChart1"/>
    <dgm:cxn modelId="{38210B42-3B66-46CC-9C1F-BA2E910E8480}" type="presParOf" srcId="{B52300C0-0AF8-48E3-A2F2-1EE8B8A8C8D5}" destId="{2B8BEFF6-13FA-4C1B-957A-7139169B4954}" srcOrd="1" destOrd="0" presId="urn:microsoft.com/office/officeart/2005/8/layout/orgChart1"/>
    <dgm:cxn modelId="{9F5CBF97-79E4-4C88-B848-C37DF0E7D9D4}" type="presParOf" srcId="{011B4B5C-8638-456A-A0E0-7B6FB213F33D}" destId="{6D9BC2CF-C57C-4B9E-AEF2-FCC90DAF07F0}" srcOrd="1" destOrd="0" presId="urn:microsoft.com/office/officeart/2005/8/layout/orgChart1"/>
    <dgm:cxn modelId="{AB8ED05D-ABBE-4535-A6D6-21712342EABA}" type="presParOf" srcId="{6D9BC2CF-C57C-4B9E-AEF2-FCC90DAF07F0}" destId="{3BEC1B22-EB96-4797-BD6F-BE4DAFE7A872}" srcOrd="0" destOrd="0" presId="urn:microsoft.com/office/officeart/2005/8/layout/orgChart1"/>
    <dgm:cxn modelId="{928A9739-9379-4DB8-A691-CD0E18A223B6}" type="presParOf" srcId="{6D9BC2CF-C57C-4B9E-AEF2-FCC90DAF07F0}" destId="{85D89981-7549-4C16-BD12-864BA7C24C1C}" srcOrd="1" destOrd="0" presId="urn:microsoft.com/office/officeart/2005/8/layout/orgChart1"/>
    <dgm:cxn modelId="{066E5665-2711-4974-8E42-6ECA4B4C1134}" type="presParOf" srcId="{85D89981-7549-4C16-BD12-864BA7C24C1C}" destId="{94B6088B-B323-45BE-9E19-895D2D85A520}" srcOrd="0" destOrd="0" presId="urn:microsoft.com/office/officeart/2005/8/layout/orgChart1"/>
    <dgm:cxn modelId="{39B2364A-7A67-4717-9EA8-5F4408FD91CF}" type="presParOf" srcId="{94B6088B-B323-45BE-9E19-895D2D85A520}" destId="{716355B0-C37B-4691-A46A-6E361FDD945D}" srcOrd="0" destOrd="0" presId="urn:microsoft.com/office/officeart/2005/8/layout/orgChart1"/>
    <dgm:cxn modelId="{F2B68F5F-A0A4-423C-B74C-33A4CE00B046}" type="presParOf" srcId="{94B6088B-B323-45BE-9E19-895D2D85A520}" destId="{F312883F-F4BF-4DEC-BAE8-C1F41F045021}" srcOrd="1" destOrd="0" presId="urn:microsoft.com/office/officeart/2005/8/layout/orgChart1"/>
    <dgm:cxn modelId="{B6C9064C-FB7E-41AC-AFEE-408E5DCEDB00}" type="presParOf" srcId="{85D89981-7549-4C16-BD12-864BA7C24C1C}" destId="{09FC0400-DE88-4436-9EE3-B957CF524444}" srcOrd="1" destOrd="0" presId="urn:microsoft.com/office/officeart/2005/8/layout/orgChart1"/>
    <dgm:cxn modelId="{B560D713-B521-4384-8F19-7DC7526D4989}" type="presParOf" srcId="{85D89981-7549-4C16-BD12-864BA7C24C1C}" destId="{DB371A6F-C4A2-4FB8-9857-49AB5E50EA6F}" srcOrd="2" destOrd="0" presId="urn:microsoft.com/office/officeart/2005/8/layout/orgChart1"/>
    <dgm:cxn modelId="{07E0C6E8-1278-4350-B497-9A69F44DAE4C}" type="presParOf" srcId="{DB371A6F-C4A2-4FB8-9857-49AB5E50EA6F}" destId="{691E67A5-78E3-45D1-9AC6-924E3778C674}" srcOrd="0" destOrd="0" presId="urn:microsoft.com/office/officeart/2005/8/layout/orgChart1"/>
    <dgm:cxn modelId="{F8905C71-7781-47DE-836D-C931216C972B}" type="presParOf" srcId="{DB371A6F-C4A2-4FB8-9857-49AB5E50EA6F}" destId="{C4D95801-E595-4B21-8C09-1246B19AA5B7}" srcOrd="1" destOrd="0" presId="urn:microsoft.com/office/officeart/2005/8/layout/orgChart1"/>
    <dgm:cxn modelId="{8E24E604-8916-4C5F-8FBE-B077CED7B66C}" type="presParOf" srcId="{C4D95801-E595-4B21-8C09-1246B19AA5B7}" destId="{8A33F4C7-4BCE-4DF9-A5FD-B9561AEF3557}" srcOrd="0" destOrd="0" presId="urn:microsoft.com/office/officeart/2005/8/layout/orgChart1"/>
    <dgm:cxn modelId="{DA5AC340-F0AD-4649-90A3-9EA62479F957}" type="presParOf" srcId="{8A33F4C7-4BCE-4DF9-A5FD-B9561AEF3557}" destId="{FDDEC918-13EA-480A-AFF5-5DF011E1A73B}" srcOrd="0" destOrd="0" presId="urn:microsoft.com/office/officeart/2005/8/layout/orgChart1"/>
    <dgm:cxn modelId="{418B859A-DE88-4027-86EE-FC8F598EA509}" type="presParOf" srcId="{8A33F4C7-4BCE-4DF9-A5FD-B9561AEF3557}" destId="{A3961E3D-9317-4E6E-B06F-0F25EED3EAA5}" srcOrd="1" destOrd="0" presId="urn:microsoft.com/office/officeart/2005/8/layout/orgChart1"/>
    <dgm:cxn modelId="{0698944B-6626-4866-9EFF-7B3E077F0FC2}" type="presParOf" srcId="{C4D95801-E595-4B21-8C09-1246B19AA5B7}" destId="{F659D94D-13D8-4973-B8F2-3E1FF93B3916}" srcOrd="1" destOrd="0" presId="urn:microsoft.com/office/officeart/2005/8/layout/orgChart1"/>
    <dgm:cxn modelId="{915938E3-78E5-4269-B949-C0FFA9C697F0}" type="presParOf" srcId="{C4D95801-E595-4B21-8C09-1246B19AA5B7}" destId="{6DC75619-ED9F-4009-84AF-EE92AF4B9534}" srcOrd="2" destOrd="0" presId="urn:microsoft.com/office/officeart/2005/8/layout/orgChart1"/>
    <dgm:cxn modelId="{8CFD6DD4-7DF8-41BE-A0B4-8EBC77309915}" type="presParOf" srcId="{6D9BC2CF-C57C-4B9E-AEF2-FCC90DAF07F0}" destId="{456A0AA5-638D-45B3-8617-D9EEA65E9D75}" srcOrd="2" destOrd="0" presId="urn:microsoft.com/office/officeart/2005/8/layout/orgChart1"/>
    <dgm:cxn modelId="{AEE8BDA6-BB86-482C-B2B7-5B1469994BB7}" type="presParOf" srcId="{6D9BC2CF-C57C-4B9E-AEF2-FCC90DAF07F0}" destId="{FD75A13F-ED3F-4F7A-AB4D-1808DA7659A5}" srcOrd="3" destOrd="0" presId="urn:microsoft.com/office/officeart/2005/8/layout/orgChart1"/>
    <dgm:cxn modelId="{C458307C-69ED-40D8-A6F0-D4B58C64B505}" type="presParOf" srcId="{FD75A13F-ED3F-4F7A-AB4D-1808DA7659A5}" destId="{20A775D6-C82F-43D6-8FF6-68367B04B0F8}" srcOrd="0" destOrd="0" presId="urn:microsoft.com/office/officeart/2005/8/layout/orgChart1"/>
    <dgm:cxn modelId="{BB4D7D84-F9D8-4818-ADC5-9689DDA46E0A}" type="presParOf" srcId="{20A775D6-C82F-43D6-8FF6-68367B04B0F8}" destId="{6F4355D7-EA76-487D-AB8D-9011ED4D0665}" srcOrd="0" destOrd="0" presId="urn:microsoft.com/office/officeart/2005/8/layout/orgChart1"/>
    <dgm:cxn modelId="{D8D9694A-3226-464F-A6B5-E4CD9AB238E1}" type="presParOf" srcId="{20A775D6-C82F-43D6-8FF6-68367B04B0F8}" destId="{B6C8CD94-2887-4BD1-842E-9A057E356E9B}" srcOrd="1" destOrd="0" presId="urn:microsoft.com/office/officeart/2005/8/layout/orgChart1"/>
    <dgm:cxn modelId="{B2009DE7-680A-44DC-A815-0ADFA5C3967A}" type="presParOf" srcId="{FD75A13F-ED3F-4F7A-AB4D-1808DA7659A5}" destId="{69A27736-677C-48D6-B3FB-7E76BF135E6D}" srcOrd="1" destOrd="0" presId="urn:microsoft.com/office/officeart/2005/8/layout/orgChart1"/>
    <dgm:cxn modelId="{383F7A66-E96C-49A2-AAF8-02B4D1AED223}" type="presParOf" srcId="{FD75A13F-ED3F-4F7A-AB4D-1808DA7659A5}" destId="{534CF9DF-2A59-4F3A-822D-5FCD0D7765FD}" srcOrd="2" destOrd="0" presId="urn:microsoft.com/office/officeart/2005/8/layout/orgChart1"/>
    <dgm:cxn modelId="{241C0AAD-8B01-4749-A574-261F4576EB0C}" type="presParOf" srcId="{6D9BC2CF-C57C-4B9E-AEF2-FCC90DAF07F0}" destId="{D10BA3E2-E519-4167-B35E-1C196D42EFF2}" srcOrd="4" destOrd="0" presId="urn:microsoft.com/office/officeart/2005/8/layout/orgChart1"/>
    <dgm:cxn modelId="{AFBC8291-FD05-48DE-8B77-ABDF4F70CF34}" type="presParOf" srcId="{6D9BC2CF-C57C-4B9E-AEF2-FCC90DAF07F0}" destId="{0937AEBE-AD28-4F1B-AAAE-0468B4DC2B6D}" srcOrd="5" destOrd="0" presId="urn:microsoft.com/office/officeart/2005/8/layout/orgChart1"/>
    <dgm:cxn modelId="{EDB08E8F-9622-43F0-926D-3BF9DC40D476}" type="presParOf" srcId="{0937AEBE-AD28-4F1B-AAAE-0468B4DC2B6D}" destId="{3227AF37-CAE9-41C8-B006-7ADE925B4632}" srcOrd="0" destOrd="0" presId="urn:microsoft.com/office/officeart/2005/8/layout/orgChart1"/>
    <dgm:cxn modelId="{9D60D251-18DA-4D56-A344-57B7BAC7048C}" type="presParOf" srcId="{3227AF37-CAE9-41C8-B006-7ADE925B4632}" destId="{54C77AD6-0827-44A9-8388-860CF4BE387A}" srcOrd="0" destOrd="0" presId="urn:microsoft.com/office/officeart/2005/8/layout/orgChart1"/>
    <dgm:cxn modelId="{81721944-198A-4D36-BF0E-FB43ACC9E4C8}" type="presParOf" srcId="{3227AF37-CAE9-41C8-B006-7ADE925B4632}" destId="{A04D6662-AE61-4249-A2CD-64A25E61E869}" srcOrd="1" destOrd="0" presId="urn:microsoft.com/office/officeart/2005/8/layout/orgChart1"/>
    <dgm:cxn modelId="{5A699D14-AFE0-49F5-A4B9-27EABC49242A}" type="presParOf" srcId="{0937AEBE-AD28-4F1B-AAAE-0468B4DC2B6D}" destId="{3761FFEE-3683-4F7B-AE17-08D25D56AD12}" srcOrd="1" destOrd="0" presId="urn:microsoft.com/office/officeart/2005/8/layout/orgChart1"/>
    <dgm:cxn modelId="{6AC08F65-588A-4367-837A-EB693465B6D9}" type="presParOf" srcId="{0937AEBE-AD28-4F1B-AAAE-0468B4DC2B6D}" destId="{C53FBB66-4F6B-409C-B66C-12A72DF9AF4F}" srcOrd="2" destOrd="0" presId="urn:microsoft.com/office/officeart/2005/8/layout/orgChart1"/>
    <dgm:cxn modelId="{9C06CEC1-1DB7-4768-BDBA-AB8DC78B7F83}" type="presParOf" srcId="{011B4B5C-8638-456A-A0E0-7B6FB213F33D}" destId="{5490172C-5092-4477-829A-A38DCFE76F69}" srcOrd="2" destOrd="0" presId="urn:microsoft.com/office/officeart/2005/8/layout/orgChart1"/>
    <dgm:cxn modelId="{EC773CB7-8F9A-42CE-8C2C-2DB9D0AA6C84}" type="presParOf" srcId="{F82C350A-53CE-4F00-834D-52A7DC945C9F}" destId="{48EA9011-747A-4817-BE23-613718D21D5E}" srcOrd="2" destOrd="0" presId="urn:microsoft.com/office/officeart/2005/8/layout/orgChart1"/>
    <dgm:cxn modelId="{0EE667DB-B9B4-43B8-90A7-36A233E9BC36}" type="presParOf" srcId="{F82C350A-53CE-4F00-834D-52A7DC945C9F}" destId="{1A72823A-D607-4437-8E3A-C3BAF50B6000}" srcOrd="3" destOrd="0" presId="urn:microsoft.com/office/officeart/2005/8/layout/orgChart1"/>
    <dgm:cxn modelId="{44E09704-3EA7-44AC-A502-75DBCCF8BA80}" type="presParOf" srcId="{1A72823A-D607-4437-8E3A-C3BAF50B6000}" destId="{164FF4EA-399A-458B-B7A3-219DCBF4B8FB}" srcOrd="0" destOrd="0" presId="urn:microsoft.com/office/officeart/2005/8/layout/orgChart1"/>
    <dgm:cxn modelId="{DEF87F19-C5F1-4BE8-9E6E-CA9170C11050}" type="presParOf" srcId="{164FF4EA-399A-458B-B7A3-219DCBF4B8FB}" destId="{FAB6C830-C1F3-4D74-8ADD-DBDEA0F3D96E}" srcOrd="0" destOrd="0" presId="urn:microsoft.com/office/officeart/2005/8/layout/orgChart1"/>
    <dgm:cxn modelId="{B642BF46-1045-474B-9F9D-8F6EC2356BB2}" type="presParOf" srcId="{164FF4EA-399A-458B-B7A3-219DCBF4B8FB}" destId="{E58E6D68-2BF4-41EA-AE47-BEBE6796130E}" srcOrd="1" destOrd="0" presId="urn:microsoft.com/office/officeart/2005/8/layout/orgChart1"/>
    <dgm:cxn modelId="{D1ABF696-6BCB-4297-91C7-316A796AAC1D}" type="presParOf" srcId="{1A72823A-D607-4437-8E3A-C3BAF50B6000}" destId="{DD692D89-DE5D-4F81-B450-C9C855277941}" srcOrd="1" destOrd="0" presId="urn:microsoft.com/office/officeart/2005/8/layout/orgChart1"/>
    <dgm:cxn modelId="{ED5F51F9-237C-41AF-99D3-AAC68E674FFF}" type="presParOf" srcId="{1A72823A-D607-4437-8E3A-C3BAF50B6000}" destId="{698A62F8-0B78-4D81-B499-D743DCAB5103}" srcOrd="2" destOrd="0" presId="urn:microsoft.com/office/officeart/2005/8/layout/orgChart1"/>
    <dgm:cxn modelId="{B9080A85-77DB-4BFC-8C9E-2514FC510802}" type="presParOf" srcId="{DB8008AE-8DD7-48B4-BBD7-4BD3DC0B11B8}" destId="{B97A15F7-6C43-43C0-98AE-77CD8D5EBB03}" srcOrd="2" destOrd="0" presId="urn:microsoft.com/office/officeart/2005/8/layout/orgChart1"/>
    <dgm:cxn modelId="{BD518228-8761-4B56-AC46-3E8EDE06A82C}" type="presParOf" srcId="{B97A15F7-6C43-43C0-98AE-77CD8D5EBB03}" destId="{8ABFC387-F62D-42D6-91DC-66B339FD2F2E}" srcOrd="0" destOrd="0" presId="urn:microsoft.com/office/officeart/2005/8/layout/orgChart1"/>
    <dgm:cxn modelId="{94E21D6E-ABAD-4486-AA8D-737154433CE4}" type="presParOf" srcId="{B97A15F7-6C43-43C0-98AE-77CD8D5EBB03}" destId="{1ACE80D2-8570-4956-BC22-9A33F6148BB0}" srcOrd="1" destOrd="0" presId="urn:microsoft.com/office/officeart/2005/8/layout/orgChart1"/>
    <dgm:cxn modelId="{A550D230-4A4B-4710-BFFD-BFB9CE26391E}" type="presParOf" srcId="{1ACE80D2-8570-4956-BC22-9A33F6148BB0}" destId="{AC5B9FE2-580C-4770-80E3-39A6587286CD}" srcOrd="0" destOrd="0" presId="urn:microsoft.com/office/officeart/2005/8/layout/orgChart1"/>
    <dgm:cxn modelId="{88C0F453-37D7-438B-A5B4-EFB6FDBE7CAD}" type="presParOf" srcId="{AC5B9FE2-580C-4770-80E3-39A6587286CD}" destId="{D81E4898-542C-4EB9-8BE4-B4629C0988AF}" srcOrd="0" destOrd="0" presId="urn:microsoft.com/office/officeart/2005/8/layout/orgChart1"/>
    <dgm:cxn modelId="{F07A69C5-3DF6-4234-ABB9-CE3D1C74AB43}" type="presParOf" srcId="{AC5B9FE2-580C-4770-80E3-39A6587286CD}" destId="{1F70F27E-D5E4-42E9-8B11-A6A5E6E0F306}" srcOrd="1" destOrd="0" presId="urn:microsoft.com/office/officeart/2005/8/layout/orgChart1"/>
    <dgm:cxn modelId="{864D42D5-52B0-4D99-BA12-0F540275308B}" type="presParOf" srcId="{1ACE80D2-8570-4956-BC22-9A33F6148BB0}" destId="{AC502BD2-C018-424D-B919-8F87A8FAD3F7}" srcOrd="1" destOrd="0" presId="urn:microsoft.com/office/officeart/2005/8/layout/orgChart1"/>
    <dgm:cxn modelId="{71719A47-6DE9-4A46-8C09-EC4DE7070F2C}" type="presParOf" srcId="{AC502BD2-C018-424D-B919-8F87A8FAD3F7}" destId="{3F37B7F7-84B7-4DB5-AD15-7EA0BE8148B5}" srcOrd="0" destOrd="0" presId="urn:microsoft.com/office/officeart/2005/8/layout/orgChart1"/>
    <dgm:cxn modelId="{FFAEB024-9A6C-4AF6-93DC-F71ADBDCA4FB}" type="presParOf" srcId="{AC502BD2-C018-424D-B919-8F87A8FAD3F7}" destId="{5048781A-6C65-4059-A45C-50055785A2D6}" srcOrd="1" destOrd="0" presId="urn:microsoft.com/office/officeart/2005/8/layout/orgChart1"/>
    <dgm:cxn modelId="{FAC7AE26-00FA-4C21-93CA-DCC85A4ADC4B}" type="presParOf" srcId="{5048781A-6C65-4059-A45C-50055785A2D6}" destId="{23CA5179-20D7-47EE-AFA5-4932185B18E8}" srcOrd="0" destOrd="0" presId="urn:microsoft.com/office/officeart/2005/8/layout/orgChart1"/>
    <dgm:cxn modelId="{34EB8D7A-0ED2-4A37-9789-3E7C21BB1E65}" type="presParOf" srcId="{23CA5179-20D7-47EE-AFA5-4932185B18E8}" destId="{E50EB3CA-9954-47EB-8921-E6770D2B48B7}" srcOrd="0" destOrd="0" presId="urn:microsoft.com/office/officeart/2005/8/layout/orgChart1"/>
    <dgm:cxn modelId="{E733B7A3-8FDC-43AA-8A52-9BEF9D14D57F}" type="presParOf" srcId="{23CA5179-20D7-47EE-AFA5-4932185B18E8}" destId="{1E9630DC-DF9B-4FD3-8319-CDD7D9414D90}" srcOrd="1" destOrd="0" presId="urn:microsoft.com/office/officeart/2005/8/layout/orgChart1"/>
    <dgm:cxn modelId="{611141DC-87F2-4BDD-9BFA-BA24A1521260}" type="presParOf" srcId="{5048781A-6C65-4059-A45C-50055785A2D6}" destId="{F47F5699-4D1A-446A-AC41-F29F04574888}" srcOrd="1" destOrd="0" presId="urn:microsoft.com/office/officeart/2005/8/layout/orgChart1"/>
    <dgm:cxn modelId="{E3E41C2F-AEE9-46DF-A288-3B85B8520B3A}" type="presParOf" srcId="{5048781A-6C65-4059-A45C-50055785A2D6}" destId="{D79F0A3A-E5C7-429E-AE72-9F84EC4E0D16}" srcOrd="2" destOrd="0" presId="urn:microsoft.com/office/officeart/2005/8/layout/orgChart1"/>
    <dgm:cxn modelId="{F5A62C3B-3727-4BCA-8E4E-27081335F825}" type="presParOf" srcId="{1ACE80D2-8570-4956-BC22-9A33F6148BB0}" destId="{281770C1-EC6F-4CFC-960C-ADE3617523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4C1289-E78F-4EBE-BA9E-A5F805DA83A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864795F-92E4-42C4-B0E5-B20932D5FDD1}">
      <dgm:prSet phldrT="[Texto]"/>
      <dgm:spPr/>
      <dgm:t>
        <a:bodyPr/>
        <a:lstStyle/>
        <a:p>
          <a:r>
            <a:rPr lang="es-CO" dirty="0" smtClean="0"/>
            <a:t>PROCESO DE SEGURIDAD HUMANA Y PROTECCIÓN DE INCENDIO</a:t>
          </a:r>
          <a:endParaRPr lang="es-CO" dirty="0"/>
        </a:p>
      </dgm:t>
    </dgm:pt>
    <dgm:pt modelId="{D9D4A97C-7FEE-4AE8-8F04-0D75FCAB4435}" type="parTrans" cxnId="{32536A8F-9A87-41AC-9B58-E0A957588989}">
      <dgm:prSet/>
      <dgm:spPr/>
      <dgm:t>
        <a:bodyPr/>
        <a:lstStyle/>
        <a:p>
          <a:endParaRPr lang="es-CO"/>
        </a:p>
      </dgm:t>
    </dgm:pt>
    <dgm:pt modelId="{CAC95186-23DD-4DB0-A69B-3C86ADD28AF3}" type="sibTrans" cxnId="{32536A8F-9A87-41AC-9B58-E0A957588989}">
      <dgm:prSet/>
      <dgm:spPr/>
      <dgm:t>
        <a:bodyPr/>
        <a:lstStyle/>
        <a:p>
          <a:endParaRPr lang="es-CO"/>
        </a:p>
      </dgm:t>
    </dgm:pt>
    <dgm:pt modelId="{EB4E2C9D-A8A3-4911-A066-0D3AE45F0D25}">
      <dgm:prSet phldrT="[Texto]"/>
      <dgm:spPr/>
      <dgm:t>
        <a:bodyPr/>
        <a:lstStyle/>
        <a:p>
          <a:r>
            <a:rPr lang="es-CO" dirty="0" smtClean="0"/>
            <a:t>APROBACION Y RADICACION DE DISEÑO</a:t>
          </a:r>
        </a:p>
        <a:p>
          <a:r>
            <a:rPr lang="es-CO" dirty="0" smtClean="0"/>
            <a:t>ART 9 DEC. 0527</a:t>
          </a:r>
        </a:p>
        <a:p>
          <a:r>
            <a:rPr lang="es-CO" dirty="0" smtClean="0"/>
            <a:t>( PLANEACIÓN-CURADURIA ) </a:t>
          </a:r>
          <a:endParaRPr lang="es-CO" dirty="0"/>
        </a:p>
      </dgm:t>
    </dgm:pt>
    <dgm:pt modelId="{7F894DC2-CA59-4E03-97CE-F8D52EBBF51B}" type="parTrans" cxnId="{44BB671A-9C17-4ED1-A4BA-66FA34D78A93}">
      <dgm:prSet/>
      <dgm:spPr/>
      <dgm:t>
        <a:bodyPr/>
        <a:lstStyle/>
        <a:p>
          <a:endParaRPr lang="es-CO"/>
        </a:p>
      </dgm:t>
    </dgm:pt>
    <dgm:pt modelId="{ADF98BE7-C4F5-47DF-BE3A-4AC5219D6E93}" type="sibTrans" cxnId="{44BB671A-9C17-4ED1-A4BA-66FA34D78A93}">
      <dgm:prSet/>
      <dgm:spPr/>
      <dgm:t>
        <a:bodyPr/>
        <a:lstStyle/>
        <a:p>
          <a:endParaRPr lang="es-CO"/>
        </a:p>
      </dgm:t>
    </dgm:pt>
    <dgm:pt modelId="{9D4BBA33-D722-4338-AAB0-87934D0B319B}">
      <dgm:prSet phldrT="[Texto]"/>
      <dgm:spPr/>
      <dgm:t>
        <a:bodyPr/>
        <a:lstStyle/>
        <a:p>
          <a:r>
            <a:rPr lang="es-CO" dirty="0" smtClean="0"/>
            <a:t>ACOMPAÑAMIENTO DE LA OBRA</a:t>
          </a:r>
          <a:endParaRPr lang="es-CO" dirty="0"/>
        </a:p>
      </dgm:t>
    </dgm:pt>
    <dgm:pt modelId="{8A611EF0-6E9B-4C2F-A24D-ED56A4657210}" type="parTrans" cxnId="{7590015D-1FC0-487B-A7F6-02CF6091897B}">
      <dgm:prSet/>
      <dgm:spPr/>
      <dgm:t>
        <a:bodyPr/>
        <a:lstStyle/>
        <a:p>
          <a:endParaRPr lang="es-CO"/>
        </a:p>
      </dgm:t>
    </dgm:pt>
    <dgm:pt modelId="{DE9A7EA7-6409-4AF5-879E-93A6FB6F47CF}" type="sibTrans" cxnId="{7590015D-1FC0-487B-A7F6-02CF6091897B}">
      <dgm:prSet/>
      <dgm:spPr/>
      <dgm:t>
        <a:bodyPr/>
        <a:lstStyle/>
        <a:p>
          <a:endParaRPr lang="es-CO"/>
        </a:p>
      </dgm:t>
    </dgm:pt>
    <dgm:pt modelId="{6B412400-E8EC-41A7-8A58-B777FC7AD7B2}">
      <dgm:prSet phldrT="[Texto]"/>
      <dgm:spPr/>
      <dgm:t>
        <a:bodyPr/>
        <a:lstStyle/>
        <a:p>
          <a:r>
            <a:rPr lang="es-CO" dirty="0" smtClean="0"/>
            <a:t>PRUEBA HIDROSTÁTICA</a:t>
          </a:r>
          <a:endParaRPr lang="es-CO" dirty="0"/>
        </a:p>
      </dgm:t>
    </dgm:pt>
    <dgm:pt modelId="{53336CF1-5454-4144-BE69-4DF4F9BC3133}" type="parTrans" cxnId="{4AB280E7-5439-4855-A532-8581589A0D3E}">
      <dgm:prSet/>
      <dgm:spPr/>
      <dgm:t>
        <a:bodyPr/>
        <a:lstStyle/>
        <a:p>
          <a:endParaRPr lang="es-CO"/>
        </a:p>
      </dgm:t>
    </dgm:pt>
    <dgm:pt modelId="{28594A8D-7AB4-4BA1-8533-000A8B2B17A4}" type="sibTrans" cxnId="{4AB280E7-5439-4855-A532-8581589A0D3E}">
      <dgm:prSet/>
      <dgm:spPr/>
      <dgm:t>
        <a:bodyPr/>
        <a:lstStyle/>
        <a:p>
          <a:endParaRPr lang="es-CO"/>
        </a:p>
      </dgm:t>
    </dgm:pt>
    <dgm:pt modelId="{190D3C17-48E1-442D-B7DC-DC62E2100FAD}">
      <dgm:prSet/>
      <dgm:spPr/>
      <dgm:t>
        <a:bodyPr/>
        <a:lstStyle/>
        <a:p>
          <a:r>
            <a:rPr lang="es-CO" dirty="0" smtClean="0"/>
            <a:t>CERTIFICACIÓN DE S.H &amp; P. I. </a:t>
          </a:r>
          <a:endParaRPr lang="es-CO" dirty="0"/>
        </a:p>
      </dgm:t>
    </dgm:pt>
    <dgm:pt modelId="{8E0B5208-92CF-40F7-AAFA-047C934D8C71}" type="parTrans" cxnId="{00AC9286-CA7F-4D0D-A24F-ACCB2C0D018E}">
      <dgm:prSet/>
      <dgm:spPr/>
      <dgm:t>
        <a:bodyPr/>
        <a:lstStyle/>
        <a:p>
          <a:endParaRPr lang="es-CO"/>
        </a:p>
      </dgm:t>
    </dgm:pt>
    <dgm:pt modelId="{AD9BD649-B532-4111-B66B-F9FCCEE40221}" type="sibTrans" cxnId="{00AC9286-CA7F-4D0D-A24F-ACCB2C0D018E}">
      <dgm:prSet/>
      <dgm:spPr/>
      <dgm:t>
        <a:bodyPr/>
        <a:lstStyle/>
        <a:p>
          <a:endParaRPr lang="es-CO"/>
        </a:p>
      </dgm:t>
    </dgm:pt>
    <dgm:pt modelId="{497C59A1-37F6-480E-BBCE-6D10AF34DE0D}">
      <dgm:prSet/>
      <dgm:spPr/>
      <dgm:t>
        <a:bodyPr/>
        <a:lstStyle/>
        <a:p>
          <a:r>
            <a:rPr lang="es-CO" dirty="0" smtClean="0"/>
            <a:t>LICENCIA DE CONSTRUCCIÓN</a:t>
          </a:r>
        </a:p>
        <a:p>
          <a:r>
            <a:rPr lang="es-CO" dirty="0" smtClean="0"/>
            <a:t>&lt;2015 ( EST-ARQ-SUELOS )</a:t>
          </a:r>
        </a:p>
        <a:p>
          <a:r>
            <a:rPr lang="es-CO" dirty="0" smtClean="0"/>
            <a:t>2015 ( EST-ARQ-SUELOS-SH.PI )</a:t>
          </a:r>
        </a:p>
        <a:p>
          <a:r>
            <a:rPr lang="es-CO" dirty="0" smtClean="0"/>
            <a:t>&gt;2016 ( TODOS EFICIENCIA &gt;20% )</a:t>
          </a:r>
        </a:p>
      </dgm:t>
    </dgm:pt>
    <dgm:pt modelId="{65AD5DF8-90A7-4826-8FC1-EE6A88032BA9}" type="parTrans" cxnId="{3EB17C30-2DCF-4888-9A23-691741AB13D3}">
      <dgm:prSet/>
      <dgm:spPr/>
      <dgm:t>
        <a:bodyPr/>
        <a:lstStyle/>
        <a:p>
          <a:endParaRPr lang="es-CO"/>
        </a:p>
      </dgm:t>
    </dgm:pt>
    <dgm:pt modelId="{9FA370B0-4AEF-40FD-9BFF-4F4665ACCC8E}" type="sibTrans" cxnId="{3EB17C30-2DCF-4888-9A23-691741AB13D3}">
      <dgm:prSet/>
      <dgm:spPr/>
      <dgm:t>
        <a:bodyPr/>
        <a:lstStyle/>
        <a:p>
          <a:endParaRPr lang="es-CO"/>
        </a:p>
      </dgm:t>
    </dgm:pt>
    <dgm:pt modelId="{4C4BD09C-4100-4F45-84E4-A606D954F91A}">
      <dgm:prSet/>
      <dgm:spPr/>
      <dgm:t>
        <a:bodyPr/>
        <a:lstStyle/>
        <a:p>
          <a:r>
            <a:rPr lang="es-CO" dirty="0" smtClean="0"/>
            <a:t>SUPERVISION TECNICA – LEY DE VIVIENDA SEGURA</a:t>
          </a:r>
          <a:endParaRPr lang="es-CO" dirty="0"/>
        </a:p>
      </dgm:t>
    </dgm:pt>
    <dgm:pt modelId="{517FBDA6-E2EC-4537-A37A-EFABD4B18EEF}" type="parTrans" cxnId="{098C3934-951A-487F-9DB8-CB4F23692264}">
      <dgm:prSet/>
      <dgm:spPr/>
      <dgm:t>
        <a:bodyPr/>
        <a:lstStyle/>
        <a:p>
          <a:endParaRPr lang="es-CO"/>
        </a:p>
      </dgm:t>
    </dgm:pt>
    <dgm:pt modelId="{54459216-36E3-436E-B3CD-12749C8815F0}" type="sibTrans" cxnId="{098C3934-951A-487F-9DB8-CB4F23692264}">
      <dgm:prSet/>
      <dgm:spPr/>
      <dgm:t>
        <a:bodyPr/>
        <a:lstStyle/>
        <a:p>
          <a:endParaRPr lang="es-CO"/>
        </a:p>
      </dgm:t>
    </dgm:pt>
    <dgm:pt modelId="{C77263A5-6BE6-4287-8450-DD980BD98E42}">
      <dgm:prSet/>
      <dgm:spPr/>
      <dgm:t>
        <a:bodyPr/>
        <a:lstStyle/>
        <a:p>
          <a:r>
            <a:rPr lang="es-CO" dirty="0" smtClean="0"/>
            <a:t>VERIFICACIÓN DEL ESTADO DE LA RED</a:t>
          </a:r>
          <a:endParaRPr lang="es-CO" dirty="0"/>
        </a:p>
      </dgm:t>
    </dgm:pt>
    <dgm:pt modelId="{F9BE232D-470C-4B3C-9EAA-E05E2C5F4BAF}" type="parTrans" cxnId="{7D55DB01-F77E-436E-A1EA-CB95B9A683A5}">
      <dgm:prSet/>
      <dgm:spPr/>
      <dgm:t>
        <a:bodyPr/>
        <a:lstStyle/>
        <a:p>
          <a:endParaRPr lang="es-CO"/>
        </a:p>
      </dgm:t>
    </dgm:pt>
    <dgm:pt modelId="{5C9C6638-B55D-485F-BC6F-B686F50DDF3F}" type="sibTrans" cxnId="{7D55DB01-F77E-436E-A1EA-CB95B9A683A5}">
      <dgm:prSet/>
      <dgm:spPr/>
      <dgm:t>
        <a:bodyPr/>
        <a:lstStyle/>
        <a:p>
          <a:endParaRPr lang="es-CO"/>
        </a:p>
      </dgm:t>
    </dgm:pt>
    <dgm:pt modelId="{B2EBCBC4-2335-4DCD-AB15-B11156F6142B}" type="pres">
      <dgm:prSet presAssocID="{CD4C1289-E78F-4EBE-BA9E-A5F805DA83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7DD6B772-85C4-4375-95FC-BAF2B5161D60}" type="pres">
      <dgm:prSet presAssocID="{8864795F-92E4-42C4-B0E5-B20932D5FDD1}" presName="hierRoot1" presStyleCnt="0">
        <dgm:presLayoutVars>
          <dgm:hierBranch val="init"/>
        </dgm:presLayoutVars>
      </dgm:prSet>
      <dgm:spPr/>
    </dgm:pt>
    <dgm:pt modelId="{BA67201D-EBE5-4765-B5D8-C4D7AA79209E}" type="pres">
      <dgm:prSet presAssocID="{8864795F-92E4-42C4-B0E5-B20932D5FDD1}" presName="rootComposite1" presStyleCnt="0"/>
      <dgm:spPr/>
    </dgm:pt>
    <dgm:pt modelId="{BE7C09B4-FF6E-4A70-AA8D-CDCBBAE631B5}" type="pres">
      <dgm:prSet presAssocID="{8864795F-92E4-42C4-B0E5-B20932D5FDD1}" presName="rootText1" presStyleLbl="node0" presStyleIdx="0" presStyleCnt="1" custScaleX="12606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5E419D9-56CD-45D4-BF84-46F46320E78D}" type="pres">
      <dgm:prSet presAssocID="{8864795F-92E4-42C4-B0E5-B20932D5FDD1}" presName="rootConnector1" presStyleLbl="node1" presStyleIdx="0" presStyleCnt="0"/>
      <dgm:spPr/>
      <dgm:t>
        <a:bodyPr/>
        <a:lstStyle/>
        <a:p>
          <a:endParaRPr lang="es-CO"/>
        </a:p>
      </dgm:t>
    </dgm:pt>
    <dgm:pt modelId="{3EE01AEB-D263-48BF-B5B6-C3BF550458C4}" type="pres">
      <dgm:prSet presAssocID="{8864795F-92E4-42C4-B0E5-B20932D5FDD1}" presName="hierChild2" presStyleCnt="0"/>
      <dgm:spPr/>
    </dgm:pt>
    <dgm:pt modelId="{79A42580-2613-4F61-8398-B3DE4E9E6EAF}" type="pres">
      <dgm:prSet presAssocID="{7F894DC2-CA59-4E03-97CE-F8D52EBBF51B}" presName="Name37" presStyleLbl="parChTrans1D2" presStyleIdx="0" presStyleCnt="4"/>
      <dgm:spPr/>
      <dgm:t>
        <a:bodyPr/>
        <a:lstStyle/>
        <a:p>
          <a:endParaRPr lang="es-CO"/>
        </a:p>
      </dgm:t>
    </dgm:pt>
    <dgm:pt modelId="{99CEB210-E657-4925-81DD-9CF3C7B96597}" type="pres">
      <dgm:prSet presAssocID="{EB4E2C9D-A8A3-4911-A066-0D3AE45F0D25}" presName="hierRoot2" presStyleCnt="0">
        <dgm:presLayoutVars>
          <dgm:hierBranch val="init"/>
        </dgm:presLayoutVars>
      </dgm:prSet>
      <dgm:spPr/>
    </dgm:pt>
    <dgm:pt modelId="{2794E7F8-A5C5-40F3-8314-B6FE27A08EDB}" type="pres">
      <dgm:prSet presAssocID="{EB4E2C9D-A8A3-4911-A066-0D3AE45F0D25}" presName="rootComposite" presStyleCnt="0"/>
      <dgm:spPr/>
    </dgm:pt>
    <dgm:pt modelId="{CF55D6E8-B9FF-41E7-A411-D089DFD016C4}" type="pres">
      <dgm:prSet presAssocID="{EB4E2C9D-A8A3-4911-A066-0D3AE45F0D25}" presName="rootText" presStyleLbl="node2" presStyleIdx="0" presStyleCnt="4" custScaleX="85226" custScaleY="17369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E0416DE-0F54-4F72-B903-C93DBDFA0284}" type="pres">
      <dgm:prSet presAssocID="{EB4E2C9D-A8A3-4911-A066-0D3AE45F0D25}" presName="rootConnector" presStyleLbl="node2" presStyleIdx="0" presStyleCnt="4"/>
      <dgm:spPr/>
      <dgm:t>
        <a:bodyPr/>
        <a:lstStyle/>
        <a:p>
          <a:endParaRPr lang="es-CO"/>
        </a:p>
      </dgm:t>
    </dgm:pt>
    <dgm:pt modelId="{D7C2DCCB-3CF2-48CF-BD31-C62BC43FD067}" type="pres">
      <dgm:prSet presAssocID="{EB4E2C9D-A8A3-4911-A066-0D3AE45F0D25}" presName="hierChild4" presStyleCnt="0"/>
      <dgm:spPr/>
    </dgm:pt>
    <dgm:pt modelId="{5259C992-71CC-467C-AC87-05EBDE6F11D0}" type="pres">
      <dgm:prSet presAssocID="{65AD5DF8-90A7-4826-8FC1-EE6A88032BA9}" presName="Name37" presStyleLbl="parChTrans1D3" presStyleIdx="0" presStyleCnt="3"/>
      <dgm:spPr/>
      <dgm:t>
        <a:bodyPr/>
        <a:lstStyle/>
        <a:p>
          <a:endParaRPr lang="es-CO"/>
        </a:p>
      </dgm:t>
    </dgm:pt>
    <dgm:pt modelId="{DBEBABFF-D149-4473-B83C-77FCD82656D6}" type="pres">
      <dgm:prSet presAssocID="{497C59A1-37F6-480E-BBCE-6D10AF34DE0D}" presName="hierRoot2" presStyleCnt="0">
        <dgm:presLayoutVars>
          <dgm:hierBranch val="init"/>
        </dgm:presLayoutVars>
      </dgm:prSet>
      <dgm:spPr/>
    </dgm:pt>
    <dgm:pt modelId="{FBE76C85-CD65-4DD2-9495-802CEEE610C5}" type="pres">
      <dgm:prSet presAssocID="{497C59A1-37F6-480E-BBCE-6D10AF34DE0D}" presName="rootComposite" presStyleCnt="0"/>
      <dgm:spPr/>
    </dgm:pt>
    <dgm:pt modelId="{6960D059-4991-495C-9F67-53A92B0F613B}" type="pres">
      <dgm:prSet presAssocID="{497C59A1-37F6-480E-BBCE-6D10AF34DE0D}" presName="rootText" presStyleLbl="node3" presStyleIdx="0" presStyleCnt="3" custScaleY="28408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0A97E02-84A9-402B-AD88-89B8A32C5301}" type="pres">
      <dgm:prSet presAssocID="{497C59A1-37F6-480E-BBCE-6D10AF34DE0D}" presName="rootConnector" presStyleLbl="node3" presStyleIdx="0" presStyleCnt="3"/>
      <dgm:spPr/>
      <dgm:t>
        <a:bodyPr/>
        <a:lstStyle/>
        <a:p>
          <a:endParaRPr lang="es-CO"/>
        </a:p>
      </dgm:t>
    </dgm:pt>
    <dgm:pt modelId="{3DF3B6D7-02EF-43B8-B784-E2923C1B7F36}" type="pres">
      <dgm:prSet presAssocID="{497C59A1-37F6-480E-BBCE-6D10AF34DE0D}" presName="hierChild4" presStyleCnt="0"/>
      <dgm:spPr/>
    </dgm:pt>
    <dgm:pt modelId="{5CD116E3-7494-403F-B6AE-7055B1FB40C9}" type="pres">
      <dgm:prSet presAssocID="{497C59A1-37F6-480E-BBCE-6D10AF34DE0D}" presName="hierChild5" presStyleCnt="0"/>
      <dgm:spPr/>
    </dgm:pt>
    <dgm:pt modelId="{4126B7F8-0AF0-47A2-A609-29D2E22ABE01}" type="pres">
      <dgm:prSet presAssocID="{EB4E2C9D-A8A3-4911-A066-0D3AE45F0D25}" presName="hierChild5" presStyleCnt="0"/>
      <dgm:spPr/>
    </dgm:pt>
    <dgm:pt modelId="{839D7CD9-76CE-46F0-91D4-4D8B06626D8B}" type="pres">
      <dgm:prSet presAssocID="{8A611EF0-6E9B-4C2F-A24D-ED56A4657210}" presName="Name37" presStyleLbl="parChTrans1D2" presStyleIdx="1" presStyleCnt="4"/>
      <dgm:spPr/>
      <dgm:t>
        <a:bodyPr/>
        <a:lstStyle/>
        <a:p>
          <a:endParaRPr lang="es-CO"/>
        </a:p>
      </dgm:t>
    </dgm:pt>
    <dgm:pt modelId="{DB06120E-99F7-4461-A84D-2E683772A4C8}" type="pres">
      <dgm:prSet presAssocID="{9D4BBA33-D722-4338-AAB0-87934D0B319B}" presName="hierRoot2" presStyleCnt="0">
        <dgm:presLayoutVars>
          <dgm:hierBranch val="init"/>
        </dgm:presLayoutVars>
      </dgm:prSet>
      <dgm:spPr/>
    </dgm:pt>
    <dgm:pt modelId="{66C9FC63-F310-4B0B-BA3F-198D6D5B564E}" type="pres">
      <dgm:prSet presAssocID="{9D4BBA33-D722-4338-AAB0-87934D0B319B}" presName="rootComposite" presStyleCnt="0"/>
      <dgm:spPr/>
    </dgm:pt>
    <dgm:pt modelId="{25D74C4F-7732-4C45-80E9-09490C98AF26}" type="pres">
      <dgm:prSet presAssocID="{9D4BBA33-D722-4338-AAB0-87934D0B319B}" presName="rootText" presStyleLbl="node2" presStyleIdx="1" presStyleCnt="4" custScaleX="103356" custScaleY="15051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5CDA924-A975-4FDF-9AC2-2EDA19A7CDB2}" type="pres">
      <dgm:prSet presAssocID="{9D4BBA33-D722-4338-AAB0-87934D0B319B}" presName="rootConnector" presStyleLbl="node2" presStyleIdx="1" presStyleCnt="4"/>
      <dgm:spPr/>
      <dgm:t>
        <a:bodyPr/>
        <a:lstStyle/>
        <a:p>
          <a:endParaRPr lang="es-CO"/>
        </a:p>
      </dgm:t>
    </dgm:pt>
    <dgm:pt modelId="{16B007A2-5EEA-4004-A512-4A8F40BC70CD}" type="pres">
      <dgm:prSet presAssocID="{9D4BBA33-D722-4338-AAB0-87934D0B319B}" presName="hierChild4" presStyleCnt="0"/>
      <dgm:spPr/>
    </dgm:pt>
    <dgm:pt modelId="{37A6AB4B-91CB-45C4-8440-A6444E630303}" type="pres">
      <dgm:prSet presAssocID="{517FBDA6-E2EC-4537-A37A-EFABD4B18EEF}" presName="Name37" presStyleLbl="parChTrans1D3" presStyleIdx="1" presStyleCnt="3"/>
      <dgm:spPr/>
      <dgm:t>
        <a:bodyPr/>
        <a:lstStyle/>
        <a:p>
          <a:endParaRPr lang="es-CO"/>
        </a:p>
      </dgm:t>
    </dgm:pt>
    <dgm:pt modelId="{D51FA4B5-A73E-4054-9339-40554DAD5651}" type="pres">
      <dgm:prSet presAssocID="{4C4BD09C-4100-4F45-84E4-A606D954F91A}" presName="hierRoot2" presStyleCnt="0">
        <dgm:presLayoutVars>
          <dgm:hierBranch val="init"/>
        </dgm:presLayoutVars>
      </dgm:prSet>
      <dgm:spPr/>
    </dgm:pt>
    <dgm:pt modelId="{CCFA500E-E1D9-4113-83E3-6B4BC408397B}" type="pres">
      <dgm:prSet presAssocID="{4C4BD09C-4100-4F45-84E4-A606D954F91A}" presName="rootComposite" presStyleCnt="0"/>
      <dgm:spPr/>
    </dgm:pt>
    <dgm:pt modelId="{086A5FFE-57E3-4D25-9B51-7A05569D054B}" type="pres">
      <dgm:prSet presAssocID="{4C4BD09C-4100-4F45-84E4-A606D954F91A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C1DA111-AF91-4222-9BE7-9BF80B989202}" type="pres">
      <dgm:prSet presAssocID="{4C4BD09C-4100-4F45-84E4-A606D954F91A}" presName="rootConnector" presStyleLbl="node3" presStyleIdx="1" presStyleCnt="3"/>
      <dgm:spPr/>
      <dgm:t>
        <a:bodyPr/>
        <a:lstStyle/>
        <a:p>
          <a:endParaRPr lang="es-CO"/>
        </a:p>
      </dgm:t>
    </dgm:pt>
    <dgm:pt modelId="{EF437DB2-9380-4FEC-9E98-5DE2441F6A3B}" type="pres">
      <dgm:prSet presAssocID="{4C4BD09C-4100-4F45-84E4-A606D954F91A}" presName="hierChild4" presStyleCnt="0"/>
      <dgm:spPr/>
    </dgm:pt>
    <dgm:pt modelId="{6D0ADF6E-E63A-4FC0-9D04-E8864BE6C832}" type="pres">
      <dgm:prSet presAssocID="{4C4BD09C-4100-4F45-84E4-A606D954F91A}" presName="hierChild5" presStyleCnt="0"/>
      <dgm:spPr/>
    </dgm:pt>
    <dgm:pt modelId="{C645C3A9-6DB9-4566-984A-96D3A8AEF860}" type="pres">
      <dgm:prSet presAssocID="{9D4BBA33-D722-4338-AAB0-87934D0B319B}" presName="hierChild5" presStyleCnt="0"/>
      <dgm:spPr/>
    </dgm:pt>
    <dgm:pt modelId="{846F4807-D58F-4731-BECE-57F8D768B445}" type="pres">
      <dgm:prSet presAssocID="{53336CF1-5454-4144-BE69-4DF4F9BC3133}" presName="Name37" presStyleLbl="parChTrans1D2" presStyleIdx="2" presStyleCnt="4"/>
      <dgm:spPr/>
      <dgm:t>
        <a:bodyPr/>
        <a:lstStyle/>
        <a:p>
          <a:endParaRPr lang="es-CO"/>
        </a:p>
      </dgm:t>
    </dgm:pt>
    <dgm:pt modelId="{1FC80D7E-978B-455C-9810-FE4B7A5ECA37}" type="pres">
      <dgm:prSet presAssocID="{6B412400-E8EC-41A7-8A58-B777FC7AD7B2}" presName="hierRoot2" presStyleCnt="0">
        <dgm:presLayoutVars>
          <dgm:hierBranch val="init"/>
        </dgm:presLayoutVars>
      </dgm:prSet>
      <dgm:spPr/>
    </dgm:pt>
    <dgm:pt modelId="{076CA652-A511-4BE7-ABDF-10BDDAE0914E}" type="pres">
      <dgm:prSet presAssocID="{6B412400-E8EC-41A7-8A58-B777FC7AD7B2}" presName="rootComposite" presStyleCnt="0"/>
      <dgm:spPr/>
    </dgm:pt>
    <dgm:pt modelId="{CEC2C370-C060-4E67-9743-AF0662506A36}" type="pres">
      <dgm:prSet presAssocID="{6B412400-E8EC-41A7-8A58-B777FC7AD7B2}" presName="rootText" presStyleLbl="node2" presStyleIdx="2" presStyleCnt="4" custScaleX="82198" custScaleY="15051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5E9011E-B557-4821-BAC6-EA5A22A42020}" type="pres">
      <dgm:prSet presAssocID="{6B412400-E8EC-41A7-8A58-B777FC7AD7B2}" presName="rootConnector" presStyleLbl="node2" presStyleIdx="2" presStyleCnt="4"/>
      <dgm:spPr/>
      <dgm:t>
        <a:bodyPr/>
        <a:lstStyle/>
        <a:p>
          <a:endParaRPr lang="es-CO"/>
        </a:p>
      </dgm:t>
    </dgm:pt>
    <dgm:pt modelId="{03AA1FC1-75C5-4A14-B1FD-20E06C381704}" type="pres">
      <dgm:prSet presAssocID="{6B412400-E8EC-41A7-8A58-B777FC7AD7B2}" presName="hierChild4" presStyleCnt="0"/>
      <dgm:spPr/>
    </dgm:pt>
    <dgm:pt modelId="{8674260B-3C03-49FF-B04A-71F2DD351387}" type="pres">
      <dgm:prSet presAssocID="{F9BE232D-470C-4B3C-9EAA-E05E2C5F4BAF}" presName="Name37" presStyleLbl="parChTrans1D3" presStyleIdx="2" presStyleCnt="3"/>
      <dgm:spPr/>
      <dgm:t>
        <a:bodyPr/>
        <a:lstStyle/>
        <a:p>
          <a:endParaRPr lang="es-CO"/>
        </a:p>
      </dgm:t>
    </dgm:pt>
    <dgm:pt modelId="{08CA45BB-F636-4827-8450-869831B26341}" type="pres">
      <dgm:prSet presAssocID="{C77263A5-6BE6-4287-8450-DD980BD98E42}" presName="hierRoot2" presStyleCnt="0">
        <dgm:presLayoutVars>
          <dgm:hierBranch val="init"/>
        </dgm:presLayoutVars>
      </dgm:prSet>
      <dgm:spPr/>
    </dgm:pt>
    <dgm:pt modelId="{7FEB51EC-31D5-42E1-8A1D-CB1F0F4ED91A}" type="pres">
      <dgm:prSet presAssocID="{C77263A5-6BE6-4287-8450-DD980BD98E42}" presName="rootComposite" presStyleCnt="0"/>
      <dgm:spPr/>
    </dgm:pt>
    <dgm:pt modelId="{8B450DE2-F097-4D02-9A86-0D8A39A4F35E}" type="pres">
      <dgm:prSet presAssocID="{C77263A5-6BE6-4287-8450-DD980BD98E42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1F20765-4870-4426-BFBD-15C17312A365}" type="pres">
      <dgm:prSet presAssocID="{C77263A5-6BE6-4287-8450-DD980BD98E42}" presName="rootConnector" presStyleLbl="node3" presStyleIdx="2" presStyleCnt="3"/>
      <dgm:spPr/>
      <dgm:t>
        <a:bodyPr/>
        <a:lstStyle/>
        <a:p>
          <a:endParaRPr lang="es-CO"/>
        </a:p>
      </dgm:t>
    </dgm:pt>
    <dgm:pt modelId="{BD69C5D4-F56D-4C72-9D2C-3FD7E864BDBC}" type="pres">
      <dgm:prSet presAssocID="{C77263A5-6BE6-4287-8450-DD980BD98E42}" presName="hierChild4" presStyleCnt="0"/>
      <dgm:spPr/>
    </dgm:pt>
    <dgm:pt modelId="{99F68A21-ED8A-422F-B5C6-6CA04C869E6E}" type="pres">
      <dgm:prSet presAssocID="{C77263A5-6BE6-4287-8450-DD980BD98E42}" presName="hierChild5" presStyleCnt="0"/>
      <dgm:spPr/>
    </dgm:pt>
    <dgm:pt modelId="{65235F6F-2551-40D8-AE73-7279CA87B5BD}" type="pres">
      <dgm:prSet presAssocID="{6B412400-E8EC-41A7-8A58-B777FC7AD7B2}" presName="hierChild5" presStyleCnt="0"/>
      <dgm:spPr/>
    </dgm:pt>
    <dgm:pt modelId="{CC83D06D-1627-4A3C-BCB6-20BE2A27FE90}" type="pres">
      <dgm:prSet presAssocID="{8E0B5208-92CF-40F7-AAFA-047C934D8C71}" presName="Name37" presStyleLbl="parChTrans1D2" presStyleIdx="3" presStyleCnt="4"/>
      <dgm:spPr/>
      <dgm:t>
        <a:bodyPr/>
        <a:lstStyle/>
        <a:p>
          <a:endParaRPr lang="es-CO"/>
        </a:p>
      </dgm:t>
    </dgm:pt>
    <dgm:pt modelId="{F8EC02EA-A9EA-48E1-982D-B1842172EED5}" type="pres">
      <dgm:prSet presAssocID="{190D3C17-48E1-442D-B7DC-DC62E2100FAD}" presName="hierRoot2" presStyleCnt="0">
        <dgm:presLayoutVars>
          <dgm:hierBranch val="init"/>
        </dgm:presLayoutVars>
      </dgm:prSet>
      <dgm:spPr/>
    </dgm:pt>
    <dgm:pt modelId="{5E1EFFDF-8383-4E84-B685-438A1DD1A2D4}" type="pres">
      <dgm:prSet presAssocID="{190D3C17-48E1-442D-B7DC-DC62E2100FAD}" presName="rootComposite" presStyleCnt="0"/>
      <dgm:spPr/>
    </dgm:pt>
    <dgm:pt modelId="{AABA89EE-5252-4632-8E78-82BD03975573}" type="pres">
      <dgm:prSet presAssocID="{190D3C17-48E1-442D-B7DC-DC62E2100FAD}" presName="rootText" presStyleLbl="node2" presStyleIdx="3" presStyleCnt="4" custScaleX="72870" custScaleY="13112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1969400-773D-4CF0-978D-CF0989E4EDC5}" type="pres">
      <dgm:prSet presAssocID="{190D3C17-48E1-442D-B7DC-DC62E2100FAD}" presName="rootConnector" presStyleLbl="node2" presStyleIdx="3" presStyleCnt="4"/>
      <dgm:spPr/>
      <dgm:t>
        <a:bodyPr/>
        <a:lstStyle/>
        <a:p>
          <a:endParaRPr lang="es-CO"/>
        </a:p>
      </dgm:t>
    </dgm:pt>
    <dgm:pt modelId="{D2AB0B7B-A402-420C-BDAF-60E9F815268A}" type="pres">
      <dgm:prSet presAssocID="{190D3C17-48E1-442D-B7DC-DC62E2100FAD}" presName="hierChild4" presStyleCnt="0"/>
      <dgm:spPr/>
    </dgm:pt>
    <dgm:pt modelId="{16C8533F-E6D7-4BC3-9F8B-3D7136379912}" type="pres">
      <dgm:prSet presAssocID="{190D3C17-48E1-442D-B7DC-DC62E2100FAD}" presName="hierChild5" presStyleCnt="0"/>
      <dgm:spPr/>
    </dgm:pt>
    <dgm:pt modelId="{BB50F298-7044-44FC-938B-5A3329EF719A}" type="pres">
      <dgm:prSet presAssocID="{8864795F-92E4-42C4-B0E5-B20932D5FDD1}" presName="hierChild3" presStyleCnt="0"/>
      <dgm:spPr/>
    </dgm:pt>
  </dgm:ptLst>
  <dgm:cxnLst>
    <dgm:cxn modelId="{6748B1E9-9CE5-481D-BBEE-C3F3386027A3}" type="presOf" srcId="{CD4C1289-E78F-4EBE-BA9E-A5F805DA83A5}" destId="{B2EBCBC4-2335-4DCD-AB15-B11156F6142B}" srcOrd="0" destOrd="0" presId="urn:microsoft.com/office/officeart/2005/8/layout/orgChart1"/>
    <dgm:cxn modelId="{5D755324-2897-418F-ACDB-E71BBB7B9565}" type="presOf" srcId="{6B412400-E8EC-41A7-8A58-B777FC7AD7B2}" destId="{C5E9011E-B557-4821-BAC6-EA5A22A42020}" srcOrd="1" destOrd="0" presId="urn:microsoft.com/office/officeart/2005/8/layout/orgChart1"/>
    <dgm:cxn modelId="{6E6DEC14-A859-4909-9DE4-C143CCDE4F98}" type="presOf" srcId="{7F894DC2-CA59-4E03-97CE-F8D52EBBF51B}" destId="{79A42580-2613-4F61-8398-B3DE4E9E6EAF}" srcOrd="0" destOrd="0" presId="urn:microsoft.com/office/officeart/2005/8/layout/orgChart1"/>
    <dgm:cxn modelId="{89F6B14A-B724-47FE-9674-A911242AC050}" type="presOf" srcId="{53336CF1-5454-4144-BE69-4DF4F9BC3133}" destId="{846F4807-D58F-4731-BECE-57F8D768B445}" srcOrd="0" destOrd="0" presId="urn:microsoft.com/office/officeart/2005/8/layout/orgChart1"/>
    <dgm:cxn modelId="{5A2C58E3-7B11-4A37-AEC4-D811E362D9A0}" type="presOf" srcId="{190D3C17-48E1-442D-B7DC-DC62E2100FAD}" destId="{AABA89EE-5252-4632-8E78-82BD03975573}" srcOrd="0" destOrd="0" presId="urn:microsoft.com/office/officeart/2005/8/layout/orgChart1"/>
    <dgm:cxn modelId="{D13CAF1C-2594-48AE-AA73-0E32FE501963}" type="presOf" srcId="{8864795F-92E4-42C4-B0E5-B20932D5FDD1}" destId="{BE7C09B4-FF6E-4A70-AA8D-CDCBBAE631B5}" srcOrd="0" destOrd="0" presId="urn:microsoft.com/office/officeart/2005/8/layout/orgChart1"/>
    <dgm:cxn modelId="{5EC87A26-9B6B-4095-A2EA-B76F321956AD}" type="presOf" srcId="{65AD5DF8-90A7-4826-8FC1-EE6A88032BA9}" destId="{5259C992-71CC-467C-AC87-05EBDE6F11D0}" srcOrd="0" destOrd="0" presId="urn:microsoft.com/office/officeart/2005/8/layout/orgChart1"/>
    <dgm:cxn modelId="{00AC9286-CA7F-4D0D-A24F-ACCB2C0D018E}" srcId="{8864795F-92E4-42C4-B0E5-B20932D5FDD1}" destId="{190D3C17-48E1-442D-B7DC-DC62E2100FAD}" srcOrd="3" destOrd="0" parTransId="{8E0B5208-92CF-40F7-AAFA-047C934D8C71}" sibTransId="{AD9BD649-B532-4111-B66B-F9FCCEE40221}"/>
    <dgm:cxn modelId="{F9FD1D2E-022B-4EB6-99D3-5E6524BDE544}" type="presOf" srcId="{8E0B5208-92CF-40F7-AAFA-047C934D8C71}" destId="{CC83D06D-1627-4A3C-BCB6-20BE2A27FE90}" srcOrd="0" destOrd="0" presId="urn:microsoft.com/office/officeart/2005/8/layout/orgChart1"/>
    <dgm:cxn modelId="{1E58F2E3-E0CD-4363-8204-FD06E085BCA0}" type="presOf" srcId="{F9BE232D-470C-4B3C-9EAA-E05E2C5F4BAF}" destId="{8674260B-3C03-49FF-B04A-71F2DD351387}" srcOrd="0" destOrd="0" presId="urn:microsoft.com/office/officeart/2005/8/layout/orgChart1"/>
    <dgm:cxn modelId="{E19C005F-31FB-45DA-8958-8AB14950D137}" type="presOf" srcId="{8A611EF0-6E9B-4C2F-A24D-ED56A4657210}" destId="{839D7CD9-76CE-46F0-91D4-4D8B06626D8B}" srcOrd="0" destOrd="0" presId="urn:microsoft.com/office/officeart/2005/8/layout/orgChart1"/>
    <dgm:cxn modelId="{2D612860-E635-4A21-9A8D-3DAA76B8B8FC}" type="presOf" srcId="{EB4E2C9D-A8A3-4911-A066-0D3AE45F0D25}" destId="{5E0416DE-0F54-4F72-B903-C93DBDFA0284}" srcOrd="1" destOrd="0" presId="urn:microsoft.com/office/officeart/2005/8/layout/orgChart1"/>
    <dgm:cxn modelId="{EA00B3BE-7DB7-48AD-84BA-9E2FE906B155}" type="presOf" srcId="{497C59A1-37F6-480E-BBCE-6D10AF34DE0D}" destId="{6960D059-4991-495C-9F67-53A92B0F613B}" srcOrd="0" destOrd="0" presId="urn:microsoft.com/office/officeart/2005/8/layout/orgChart1"/>
    <dgm:cxn modelId="{4AB280E7-5439-4855-A532-8581589A0D3E}" srcId="{8864795F-92E4-42C4-B0E5-B20932D5FDD1}" destId="{6B412400-E8EC-41A7-8A58-B777FC7AD7B2}" srcOrd="2" destOrd="0" parTransId="{53336CF1-5454-4144-BE69-4DF4F9BC3133}" sibTransId="{28594A8D-7AB4-4BA1-8533-000A8B2B17A4}"/>
    <dgm:cxn modelId="{7590015D-1FC0-487B-A7F6-02CF6091897B}" srcId="{8864795F-92E4-42C4-B0E5-B20932D5FDD1}" destId="{9D4BBA33-D722-4338-AAB0-87934D0B319B}" srcOrd="1" destOrd="0" parTransId="{8A611EF0-6E9B-4C2F-A24D-ED56A4657210}" sibTransId="{DE9A7EA7-6409-4AF5-879E-93A6FB6F47CF}"/>
    <dgm:cxn modelId="{1B1CD218-98B3-451F-81E3-B7CB5E7296CD}" type="presOf" srcId="{9D4BBA33-D722-4338-AAB0-87934D0B319B}" destId="{25D74C4F-7732-4C45-80E9-09490C98AF26}" srcOrd="0" destOrd="0" presId="urn:microsoft.com/office/officeart/2005/8/layout/orgChart1"/>
    <dgm:cxn modelId="{44BB671A-9C17-4ED1-A4BA-66FA34D78A93}" srcId="{8864795F-92E4-42C4-B0E5-B20932D5FDD1}" destId="{EB4E2C9D-A8A3-4911-A066-0D3AE45F0D25}" srcOrd="0" destOrd="0" parTransId="{7F894DC2-CA59-4E03-97CE-F8D52EBBF51B}" sibTransId="{ADF98BE7-C4F5-47DF-BE3A-4AC5219D6E93}"/>
    <dgm:cxn modelId="{1310B0C6-FB7B-4AEB-BB36-4389F08D0425}" type="presOf" srcId="{190D3C17-48E1-442D-B7DC-DC62E2100FAD}" destId="{51969400-773D-4CF0-978D-CF0989E4EDC5}" srcOrd="1" destOrd="0" presId="urn:microsoft.com/office/officeart/2005/8/layout/orgChart1"/>
    <dgm:cxn modelId="{098C3934-951A-487F-9DB8-CB4F23692264}" srcId="{9D4BBA33-D722-4338-AAB0-87934D0B319B}" destId="{4C4BD09C-4100-4F45-84E4-A606D954F91A}" srcOrd="0" destOrd="0" parTransId="{517FBDA6-E2EC-4537-A37A-EFABD4B18EEF}" sibTransId="{54459216-36E3-436E-B3CD-12749C8815F0}"/>
    <dgm:cxn modelId="{3EB17C30-2DCF-4888-9A23-691741AB13D3}" srcId="{EB4E2C9D-A8A3-4911-A066-0D3AE45F0D25}" destId="{497C59A1-37F6-480E-BBCE-6D10AF34DE0D}" srcOrd="0" destOrd="0" parTransId="{65AD5DF8-90A7-4826-8FC1-EE6A88032BA9}" sibTransId="{9FA370B0-4AEF-40FD-9BFF-4F4665ACCC8E}"/>
    <dgm:cxn modelId="{7F9C5807-8211-4200-AE21-86BAEE37C6D5}" type="presOf" srcId="{C77263A5-6BE6-4287-8450-DD980BD98E42}" destId="{D1F20765-4870-4426-BFBD-15C17312A365}" srcOrd="1" destOrd="0" presId="urn:microsoft.com/office/officeart/2005/8/layout/orgChart1"/>
    <dgm:cxn modelId="{7D55DB01-F77E-436E-A1EA-CB95B9A683A5}" srcId="{6B412400-E8EC-41A7-8A58-B777FC7AD7B2}" destId="{C77263A5-6BE6-4287-8450-DD980BD98E42}" srcOrd="0" destOrd="0" parTransId="{F9BE232D-470C-4B3C-9EAA-E05E2C5F4BAF}" sibTransId="{5C9C6638-B55D-485F-BC6F-B686F50DDF3F}"/>
    <dgm:cxn modelId="{D531A9D0-0425-4FB8-9614-B4AAD975D2B1}" type="presOf" srcId="{497C59A1-37F6-480E-BBCE-6D10AF34DE0D}" destId="{60A97E02-84A9-402B-AD88-89B8A32C5301}" srcOrd="1" destOrd="0" presId="urn:microsoft.com/office/officeart/2005/8/layout/orgChart1"/>
    <dgm:cxn modelId="{167681B3-B621-48E2-AC19-FD893F63723F}" type="presOf" srcId="{4C4BD09C-4100-4F45-84E4-A606D954F91A}" destId="{2C1DA111-AF91-4222-9BE7-9BF80B989202}" srcOrd="1" destOrd="0" presId="urn:microsoft.com/office/officeart/2005/8/layout/orgChart1"/>
    <dgm:cxn modelId="{537A2CD8-C299-4EE1-BC24-7391D92D70BE}" type="presOf" srcId="{6B412400-E8EC-41A7-8A58-B777FC7AD7B2}" destId="{CEC2C370-C060-4E67-9743-AF0662506A36}" srcOrd="0" destOrd="0" presId="urn:microsoft.com/office/officeart/2005/8/layout/orgChart1"/>
    <dgm:cxn modelId="{3D71B0B1-0D06-433C-9EF7-E0DC34A86E65}" type="presOf" srcId="{C77263A5-6BE6-4287-8450-DD980BD98E42}" destId="{8B450DE2-F097-4D02-9A86-0D8A39A4F35E}" srcOrd="0" destOrd="0" presId="urn:microsoft.com/office/officeart/2005/8/layout/orgChart1"/>
    <dgm:cxn modelId="{450B260E-9343-4BDC-9B71-73091118B51F}" type="presOf" srcId="{9D4BBA33-D722-4338-AAB0-87934D0B319B}" destId="{F5CDA924-A975-4FDF-9AC2-2EDA19A7CDB2}" srcOrd="1" destOrd="0" presId="urn:microsoft.com/office/officeart/2005/8/layout/orgChart1"/>
    <dgm:cxn modelId="{F331721F-2171-4491-8159-DE4BB38C63DA}" type="presOf" srcId="{EB4E2C9D-A8A3-4911-A066-0D3AE45F0D25}" destId="{CF55D6E8-B9FF-41E7-A411-D089DFD016C4}" srcOrd="0" destOrd="0" presId="urn:microsoft.com/office/officeart/2005/8/layout/orgChart1"/>
    <dgm:cxn modelId="{21FAF96A-073F-42B8-85B1-1B891D725E3C}" type="presOf" srcId="{517FBDA6-E2EC-4537-A37A-EFABD4B18EEF}" destId="{37A6AB4B-91CB-45C4-8440-A6444E630303}" srcOrd="0" destOrd="0" presId="urn:microsoft.com/office/officeart/2005/8/layout/orgChart1"/>
    <dgm:cxn modelId="{32536A8F-9A87-41AC-9B58-E0A957588989}" srcId="{CD4C1289-E78F-4EBE-BA9E-A5F805DA83A5}" destId="{8864795F-92E4-42C4-B0E5-B20932D5FDD1}" srcOrd="0" destOrd="0" parTransId="{D9D4A97C-7FEE-4AE8-8F04-0D75FCAB4435}" sibTransId="{CAC95186-23DD-4DB0-A69B-3C86ADD28AF3}"/>
    <dgm:cxn modelId="{47227AF8-18C7-4FD7-B654-D1B814ACB450}" type="presOf" srcId="{8864795F-92E4-42C4-B0E5-B20932D5FDD1}" destId="{95E419D9-56CD-45D4-BF84-46F46320E78D}" srcOrd="1" destOrd="0" presId="urn:microsoft.com/office/officeart/2005/8/layout/orgChart1"/>
    <dgm:cxn modelId="{CB809050-1EA4-4D75-9793-BEBADC88A556}" type="presOf" srcId="{4C4BD09C-4100-4F45-84E4-A606D954F91A}" destId="{086A5FFE-57E3-4D25-9B51-7A05569D054B}" srcOrd="0" destOrd="0" presId="urn:microsoft.com/office/officeart/2005/8/layout/orgChart1"/>
    <dgm:cxn modelId="{EE82BFC6-5069-407C-9108-699AF3A234B6}" type="presParOf" srcId="{B2EBCBC4-2335-4DCD-AB15-B11156F6142B}" destId="{7DD6B772-85C4-4375-95FC-BAF2B5161D60}" srcOrd="0" destOrd="0" presId="urn:microsoft.com/office/officeart/2005/8/layout/orgChart1"/>
    <dgm:cxn modelId="{CF7AD6C1-745B-4682-B3A6-8DEAE3EBA974}" type="presParOf" srcId="{7DD6B772-85C4-4375-95FC-BAF2B5161D60}" destId="{BA67201D-EBE5-4765-B5D8-C4D7AA79209E}" srcOrd="0" destOrd="0" presId="urn:microsoft.com/office/officeart/2005/8/layout/orgChart1"/>
    <dgm:cxn modelId="{32531156-6D29-489E-90C6-428B3247941D}" type="presParOf" srcId="{BA67201D-EBE5-4765-B5D8-C4D7AA79209E}" destId="{BE7C09B4-FF6E-4A70-AA8D-CDCBBAE631B5}" srcOrd="0" destOrd="0" presId="urn:microsoft.com/office/officeart/2005/8/layout/orgChart1"/>
    <dgm:cxn modelId="{12275550-887D-47E4-9AD7-7BED85F2656F}" type="presParOf" srcId="{BA67201D-EBE5-4765-B5D8-C4D7AA79209E}" destId="{95E419D9-56CD-45D4-BF84-46F46320E78D}" srcOrd="1" destOrd="0" presId="urn:microsoft.com/office/officeart/2005/8/layout/orgChart1"/>
    <dgm:cxn modelId="{F204C88C-2DDC-461C-BBC4-051A7B3B2ACD}" type="presParOf" srcId="{7DD6B772-85C4-4375-95FC-BAF2B5161D60}" destId="{3EE01AEB-D263-48BF-B5B6-C3BF550458C4}" srcOrd="1" destOrd="0" presId="urn:microsoft.com/office/officeart/2005/8/layout/orgChart1"/>
    <dgm:cxn modelId="{2D67D219-D96E-4ED7-B3D2-2D64B9070574}" type="presParOf" srcId="{3EE01AEB-D263-48BF-B5B6-C3BF550458C4}" destId="{79A42580-2613-4F61-8398-B3DE4E9E6EAF}" srcOrd="0" destOrd="0" presId="urn:microsoft.com/office/officeart/2005/8/layout/orgChart1"/>
    <dgm:cxn modelId="{FEBA9A20-3AFE-463E-B1B0-79FAF5104784}" type="presParOf" srcId="{3EE01AEB-D263-48BF-B5B6-C3BF550458C4}" destId="{99CEB210-E657-4925-81DD-9CF3C7B96597}" srcOrd="1" destOrd="0" presId="urn:microsoft.com/office/officeart/2005/8/layout/orgChart1"/>
    <dgm:cxn modelId="{4A9A97E7-8900-4BE6-92F9-CA0F465875D6}" type="presParOf" srcId="{99CEB210-E657-4925-81DD-9CF3C7B96597}" destId="{2794E7F8-A5C5-40F3-8314-B6FE27A08EDB}" srcOrd="0" destOrd="0" presId="urn:microsoft.com/office/officeart/2005/8/layout/orgChart1"/>
    <dgm:cxn modelId="{F703A286-32BB-40DA-A139-DA60B3B20FE5}" type="presParOf" srcId="{2794E7F8-A5C5-40F3-8314-B6FE27A08EDB}" destId="{CF55D6E8-B9FF-41E7-A411-D089DFD016C4}" srcOrd="0" destOrd="0" presId="urn:microsoft.com/office/officeart/2005/8/layout/orgChart1"/>
    <dgm:cxn modelId="{ADE04C04-71C8-480C-9873-F1A6A786F9B1}" type="presParOf" srcId="{2794E7F8-A5C5-40F3-8314-B6FE27A08EDB}" destId="{5E0416DE-0F54-4F72-B903-C93DBDFA0284}" srcOrd="1" destOrd="0" presId="urn:microsoft.com/office/officeart/2005/8/layout/orgChart1"/>
    <dgm:cxn modelId="{C00AEBDF-6B02-447E-95BF-3BF1AF77FA80}" type="presParOf" srcId="{99CEB210-E657-4925-81DD-9CF3C7B96597}" destId="{D7C2DCCB-3CF2-48CF-BD31-C62BC43FD067}" srcOrd="1" destOrd="0" presId="urn:microsoft.com/office/officeart/2005/8/layout/orgChart1"/>
    <dgm:cxn modelId="{307B710C-5B4E-4988-BB16-9006FE636C02}" type="presParOf" srcId="{D7C2DCCB-3CF2-48CF-BD31-C62BC43FD067}" destId="{5259C992-71CC-467C-AC87-05EBDE6F11D0}" srcOrd="0" destOrd="0" presId="urn:microsoft.com/office/officeart/2005/8/layout/orgChart1"/>
    <dgm:cxn modelId="{DEBD16F5-544F-47CC-B72E-3C3FBAB87E2F}" type="presParOf" srcId="{D7C2DCCB-3CF2-48CF-BD31-C62BC43FD067}" destId="{DBEBABFF-D149-4473-B83C-77FCD82656D6}" srcOrd="1" destOrd="0" presId="urn:microsoft.com/office/officeart/2005/8/layout/orgChart1"/>
    <dgm:cxn modelId="{213C7856-65D7-4AE9-9CB3-C028AB8F7B91}" type="presParOf" srcId="{DBEBABFF-D149-4473-B83C-77FCD82656D6}" destId="{FBE76C85-CD65-4DD2-9495-802CEEE610C5}" srcOrd="0" destOrd="0" presId="urn:microsoft.com/office/officeart/2005/8/layout/orgChart1"/>
    <dgm:cxn modelId="{BE8F5AD5-36C2-4E43-B738-2491EB04A5AF}" type="presParOf" srcId="{FBE76C85-CD65-4DD2-9495-802CEEE610C5}" destId="{6960D059-4991-495C-9F67-53A92B0F613B}" srcOrd="0" destOrd="0" presId="urn:microsoft.com/office/officeart/2005/8/layout/orgChart1"/>
    <dgm:cxn modelId="{35419276-985B-4934-B007-412DC89FAB65}" type="presParOf" srcId="{FBE76C85-CD65-4DD2-9495-802CEEE610C5}" destId="{60A97E02-84A9-402B-AD88-89B8A32C5301}" srcOrd="1" destOrd="0" presId="urn:microsoft.com/office/officeart/2005/8/layout/orgChart1"/>
    <dgm:cxn modelId="{7C3BD289-EB4A-46E8-B554-A3BF9ECBA3CB}" type="presParOf" srcId="{DBEBABFF-D149-4473-B83C-77FCD82656D6}" destId="{3DF3B6D7-02EF-43B8-B784-E2923C1B7F36}" srcOrd="1" destOrd="0" presId="urn:microsoft.com/office/officeart/2005/8/layout/orgChart1"/>
    <dgm:cxn modelId="{6E7FF316-2DCA-43A7-92F5-1B574A66D4FE}" type="presParOf" srcId="{DBEBABFF-D149-4473-B83C-77FCD82656D6}" destId="{5CD116E3-7494-403F-B6AE-7055B1FB40C9}" srcOrd="2" destOrd="0" presId="urn:microsoft.com/office/officeart/2005/8/layout/orgChart1"/>
    <dgm:cxn modelId="{F9417987-670C-4E21-A857-D8A0F2855E82}" type="presParOf" srcId="{99CEB210-E657-4925-81DD-9CF3C7B96597}" destId="{4126B7F8-0AF0-47A2-A609-29D2E22ABE01}" srcOrd="2" destOrd="0" presId="urn:microsoft.com/office/officeart/2005/8/layout/orgChart1"/>
    <dgm:cxn modelId="{128F07E2-604D-40F7-9BA0-AE3CF0537533}" type="presParOf" srcId="{3EE01AEB-D263-48BF-B5B6-C3BF550458C4}" destId="{839D7CD9-76CE-46F0-91D4-4D8B06626D8B}" srcOrd="2" destOrd="0" presId="urn:microsoft.com/office/officeart/2005/8/layout/orgChart1"/>
    <dgm:cxn modelId="{0F68D613-7D67-4CA9-931A-568C51D51CCA}" type="presParOf" srcId="{3EE01AEB-D263-48BF-B5B6-C3BF550458C4}" destId="{DB06120E-99F7-4461-A84D-2E683772A4C8}" srcOrd="3" destOrd="0" presId="urn:microsoft.com/office/officeart/2005/8/layout/orgChart1"/>
    <dgm:cxn modelId="{C19DA6CE-B5E0-4D92-BA05-0B3B9BAE45D5}" type="presParOf" srcId="{DB06120E-99F7-4461-A84D-2E683772A4C8}" destId="{66C9FC63-F310-4B0B-BA3F-198D6D5B564E}" srcOrd="0" destOrd="0" presId="urn:microsoft.com/office/officeart/2005/8/layout/orgChart1"/>
    <dgm:cxn modelId="{D5618BFF-F7CB-4453-B0AB-BC7894580B74}" type="presParOf" srcId="{66C9FC63-F310-4B0B-BA3F-198D6D5B564E}" destId="{25D74C4F-7732-4C45-80E9-09490C98AF26}" srcOrd="0" destOrd="0" presId="urn:microsoft.com/office/officeart/2005/8/layout/orgChart1"/>
    <dgm:cxn modelId="{51D38823-5516-439B-A5D0-494FFB6E58FF}" type="presParOf" srcId="{66C9FC63-F310-4B0B-BA3F-198D6D5B564E}" destId="{F5CDA924-A975-4FDF-9AC2-2EDA19A7CDB2}" srcOrd="1" destOrd="0" presId="urn:microsoft.com/office/officeart/2005/8/layout/orgChart1"/>
    <dgm:cxn modelId="{C02A3C36-5E3B-4BF9-BD35-A441CB9E01DD}" type="presParOf" srcId="{DB06120E-99F7-4461-A84D-2E683772A4C8}" destId="{16B007A2-5EEA-4004-A512-4A8F40BC70CD}" srcOrd="1" destOrd="0" presId="urn:microsoft.com/office/officeart/2005/8/layout/orgChart1"/>
    <dgm:cxn modelId="{A973DEFE-CC47-4B6B-BDAD-E3743F124903}" type="presParOf" srcId="{16B007A2-5EEA-4004-A512-4A8F40BC70CD}" destId="{37A6AB4B-91CB-45C4-8440-A6444E630303}" srcOrd="0" destOrd="0" presId="urn:microsoft.com/office/officeart/2005/8/layout/orgChart1"/>
    <dgm:cxn modelId="{37904811-B44A-4094-AFD5-852C50F80D49}" type="presParOf" srcId="{16B007A2-5EEA-4004-A512-4A8F40BC70CD}" destId="{D51FA4B5-A73E-4054-9339-40554DAD5651}" srcOrd="1" destOrd="0" presId="urn:microsoft.com/office/officeart/2005/8/layout/orgChart1"/>
    <dgm:cxn modelId="{9B4C570C-E016-4945-A635-73DF3D5172F3}" type="presParOf" srcId="{D51FA4B5-A73E-4054-9339-40554DAD5651}" destId="{CCFA500E-E1D9-4113-83E3-6B4BC408397B}" srcOrd="0" destOrd="0" presId="urn:microsoft.com/office/officeart/2005/8/layout/orgChart1"/>
    <dgm:cxn modelId="{D2BFE084-EB84-4285-996C-3530C440380D}" type="presParOf" srcId="{CCFA500E-E1D9-4113-83E3-6B4BC408397B}" destId="{086A5FFE-57E3-4D25-9B51-7A05569D054B}" srcOrd="0" destOrd="0" presId="urn:microsoft.com/office/officeart/2005/8/layout/orgChart1"/>
    <dgm:cxn modelId="{E29B9B34-5064-4FA2-81C2-16CE0B797299}" type="presParOf" srcId="{CCFA500E-E1D9-4113-83E3-6B4BC408397B}" destId="{2C1DA111-AF91-4222-9BE7-9BF80B989202}" srcOrd="1" destOrd="0" presId="urn:microsoft.com/office/officeart/2005/8/layout/orgChart1"/>
    <dgm:cxn modelId="{6B8B3D2C-0103-4535-8B71-355120371044}" type="presParOf" srcId="{D51FA4B5-A73E-4054-9339-40554DAD5651}" destId="{EF437DB2-9380-4FEC-9E98-5DE2441F6A3B}" srcOrd="1" destOrd="0" presId="urn:microsoft.com/office/officeart/2005/8/layout/orgChart1"/>
    <dgm:cxn modelId="{AA881B9F-BC4F-47DE-BD21-EA439904EDB9}" type="presParOf" srcId="{D51FA4B5-A73E-4054-9339-40554DAD5651}" destId="{6D0ADF6E-E63A-4FC0-9D04-E8864BE6C832}" srcOrd="2" destOrd="0" presId="urn:microsoft.com/office/officeart/2005/8/layout/orgChart1"/>
    <dgm:cxn modelId="{AEE722C2-7173-454E-B398-1E8E56A5C40D}" type="presParOf" srcId="{DB06120E-99F7-4461-A84D-2E683772A4C8}" destId="{C645C3A9-6DB9-4566-984A-96D3A8AEF860}" srcOrd="2" destOrd="0" presId="urn:microsoft.com/office/officeart/2005/8/layout/orgChart1"/>
    <dgm:cxn modelId="{97FEE9CA-BC68-4FCF-A518-B9DD3DC90694}" type="presParOf" srcId="{3EE01AEB-D263-48BF-B5B6-C3BF550458C4}" destId="{846F4807-D58F-4731-BECE-57F8D768B445}" srcOrd="4" destOrd="0" presId="urn:microsoft.com/office/officeart/2005/8/layout/orgChart1"/>
    <dgm:cxn modelId="{79A47D76-28E7-4D2B-B2A8-8BF45CC54548}" type="presParOf" srcId="{3EE01AEB-D263-48BF-B5B6-C3BF550458C4}" destId="{1FC80D7E-978B-455C-9810-FE4B7A5ECA37}" srcOrd="5" destOrd="0" presId="urn:microsoft.com/office/officeart/2005/8/layout/orgChart1"/>
    <dgm:cxn modelId="{40B5364A-2C8C-48BF-8906-6CD67D74CDC2}" type="presParOf" srcId="{1FC80D7E-978B-455C-9810-FE4B7A5ECA37}" destId="{076CA652-A511-4BE7-ABDF-10BDDAE0914E}" srcOrd="0" destOrd="0" presId="urn:microsoft.com/office/officeart/2005/8/layout/orgChart1"/>
    <dgm:cxn modelId="{845F26CB-59FA-40FE-A72A-9D6B90E298F0}" type="presParOf" srcId="{076CA652-A511-4BE7-ABDF-10BDDAE0914E}" destId="{CEC2C370-C060-4E67-9743-AF0662506A36}" srcOrd="0" destOrd="0" presId="urn:microsoft.com/office/officeart/2005/8/layout/orgChart1"/>
    <dgm:cxn modelId="{D5A6D30E-874D-4D60-8B83-B889FF388079}" type="presParOf" srcId="{076CA652-A511-4BE7-ABDF-10BDDAE0914E}" destId="{C5E9011E-B557-4821-BAC6-EA5A22A42020}" srcOrd="1" destOrd="0" presId="urn:microsoft.com/office/officeart/2005/8/layout/orgChart1"/>
    <dgm:cxn modelId="{2362731B-424C-4484-9DC1-1DA72843C38D}" type="presParOf" srcId="{1FC80D7E-978B-455C-9810-FE4B7A5ECA37}" destId="{03AA1FC1-75C5-4A14-B1FD-20E06C381704}" srcOrd="1" destOrd="0" presId="urn:microsoft.com/office/officeart/2005/8/layout/orgChart1"/>
    <dgm:cxn modelId="{C281066F-777A-495C-B5BB-214EF8A3A0BA}" type="presParOf" srcId="{03AA1FC1-75C5-4A14-B1FD-20E06C381704}" destId="{8674260B-3C03-49FF-B04A-71F2DD351387}" srcOrd="0" destOrd="0" presId="urn:microsoft.com/office/officeart/2005/8/layout/orgChart1"/>
    <dgm:cxn modelId="{6AF14BEF-52F5-4CAF-9F61-9D320CB826C2}" type="presParOf" srcId="{03AA1FC1-75C5-4A14-B1FD-20E06C381704}" destId="{08CA45BB-F636-4827-8450-869831B26341}" srcOrd="1" destOrd="0" presId="urn:microsoft.com/office/officeart/2005/8/layout/orgChart1"/>
    <dgm:cxn modelId="{C4219A04-33EE-45FE-85E0-DA466219ADE9}" type="presParOf" srcId="{08CA45BB-F636-4827-8450-869831B26341}" destId="{7FEB51EC-31D5-42E1-8A1D-CB1F0F4ED91A}" srcOrd="0" destOrd="0" presId="urn:microsoft.com/office/officeart/2005/8/layout/orgChart1"/>
    <dgm:cxn modelId="{27536063-5AB0-420B-B65F-508DE9F25546}" type="presParOf" srcId="{7FEB51EC-31D5-42E1-8A1D-CB1F0F4ED91A}" destId="{8B450DE2-F097-4D02-9A86-0D8A39A4F35E}" srcOrd="0" destOrd="0" presId="urn:microsoft.com/office/officeart/2005/8/layout/orgChart1"/>
    <dgm:cxn modelId="{0546D858-126E-48CC-A67E-67D41FDB15A0}" type="presParOf" srcId="{7FEB51EC-31D5-42E1-8A1D-CB1F0F4ED91A}" destId="{D1F20765-4870-4426-BFBD-15C17312A365}" srcOrd="1" destOrd="0" presId="urn:microsoft.com/office/officeart/2005/8/layout/orgChart1"/>
    <dgm:cxn modelId="{E1BAC91A-0EFA-4F76-BA8E-ADFAD696505A}" type="presParOf" srcId="{08CA45BB-F636-4827-8450-869831B26341}" destId="{BD69C5D4-F56D-4C72-9D2C-3FD7E864BDBC}" srcOrd="1" destOrd="0" presId="urn:microsoft.com/office/officeart/2005/8/layout/orgChart1"/>
    <dgm:cxn modelId="{E685AAE9-34B4-4ED0-B38E-BBB247EC905A}" type="presParOf" srcId="{08CA45BB-F636-4827-8450-869831B26341}" destId="{99F68A21-ED8A-422F-B5C6-6CA04C869E6E}" srcOrd="2" destOrd="0" presId="urn:microsoft.com/office/officeart/2005/8/layout/orgChart1"/>
    <dgm:cxn modelId="{C07DE284-66FC-43C4-AFF6-066CAD79E79F}" type="presParOf" srcId="{1FC80D7E-978B-455C-9810-FE4B7A5ECA37}" destId="{65235F6F-2551-40D8-AE73-7279CA87B5BD}" srcOrd="2" destOrd="0" presId="urn:microsoft.com/office/officeart/2005/8/layout/orgChart1"/>
    <dgm:cxn modelId="{350C95A5-76B2-40BA-A9EB-77EFB7B9C780}" type="presParOf" srcId="{3EE01AEB-D263-48BF-B5B6-C3BF550458C4}" destId="{CC83D06D-1627-4A3C-BCB6-20BE2A27FE90}" srcOrd="6" destOrd="0" presId="urn:microsoft.com/office/officeart/2005/8/layout/orgChart1"/>
    <dgm:cxn modelId="{435EE243-FB70-4575-A341-F2D905604FF3}" type="presParOf" srcId="{3EE01AEB-D263-48BF-B5B6-C3BF550458C4}" destId="{F8EC02EA-A9EA-48E1-982D-B1842172EED5}" srcOrd="7" destOrd="0" presId="urn:microsoft.com/office/officeart/2005/8/layout/orgChart1"/>
    <dgm:cxn modelId="{A69DB23C-D830-4442-A00C-AC3A427B2146}" type="presParOf" srcId="{F8EC02EA-A9EA-48E1-982D-B1842172EED5}" destId="{5E1EFFDF-8383-4E84-B685-438A1DD1A2D4}" srcOrd="0" destOrd="0" presId="urn:microsoft.com/office/officeart/2005/8/layout/orgChart1"/>
    <dgm:cxn modelId="{D7526EAD-0ABA-41E7-AFA6-E4F60D7B44A8}" type="presParOf" srcId="{5E1EFFDF-8383-4E84-B685-438A1DD1A2D4}" destId="{AABA89EE-5252-4632-8E78-82BD03975573}" srcOrd="0" destOrd="0" presId="urn:microsoft.com/office/officeart/2005/8/layout/orgChart1"/>
    <dgm:cxn modelId="{607AFC3F-FD48-4D36-9724-1A59D88A6220}" type="presParOf" srcId="{5E1EFFDF-8383-4E84-B685-438A1DD1A2D4}" destId="{51969400-773D-4CF0-978D-CF0989E4EDC5}" srcOrd="1" destOrd="0" presId="urn:microsoft.com/office/officeart/2005/8/layout/orgChart1"/>
    <dgm:cxn modelId="{A573C151-D132-4EC8-B1C1-47419387349C}" type="presParOf" srcId="{F8EC02EA-A9EA-48E1-982D-B1842172EED5}" destId="{D2AB0B7B-A402-420C-BDAF-60E9F815268A}" srcOrd="1" destOrd="0" presId="urn:microsoft.com/office/officeart/2005/8/layout/orgChart1"/>
    <dgm:cxn modelId="{127FF0D5-E214-487B-A929-93C07E4B675A}" type="presParOf" srcId="{F8EC02EA-A9EA-48E1-982D-B1842172EED5}" destId="{16C8533F-E6D7-4BC3-9F8B-3D7136379912}" srcOrd="2" destOrd="0" presId="urn:microsoft.com/office/officeart/2005/8/layout/orgChart1"/>
    <dgm:cxn modelId="{BEA8AD81-B2B5-4EEB-B2CE-A92FB681E8E1}" type="presParOf" srcId="{7DD6B772-85C4-4375-95FC-BAF2B5161D60}" destId="{BB50F298-7044-44FC-938B-5A3329EF71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A3A5C0-3B7A-428A-843C-CB73B38592E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4C1C720-C339-4A7D-8367-CC644EFFEF49}">
      <dgm:prSet phldrT="[Texto]"/>
      <dgm:spPr/>
      <dgm:t>
        <a:bodyPr/>
        <a:lstStyle/>
        <a:p>
          <a:r>
            <a:rPr lang="es-CO" dirty="0" smtClean="0"/>
            <a:t>ESTABLECIMIENTOS PUBLICOS Y PRIVAOS</a:t>
          </a:r>
          <a:endParaRPr lang="es-CO" dirty="0"/>
        </a:p>
      </dgm:t>
    </dgm:pt>
    <dgm:pt modelId="{3C1EA992-E978-4E66-918B-1E573700D873}" type="parTrans" cxnId="{3AEC643B-6867-4FB5-84A9-21F1C9677306}">
      <dgm:prSet/>
      <dgm:spPr/>
      <dgm:t>
        <a:bodyPr/>
        <a:lstStyle/>
        <a:p>
          <a:endParaRPr lang="es-CO"/>
        </a:p>
      </dgm:t>
    </dgm:pt>
    <dgm:pt modelId="{24B833F4-5E33-41E5-A7D5-EB72C53D0EDC}" type="sibTrans" cxnId="{3AEC643B-6867-4FB5-84A9-21F1C9677306}">
      <dgm:prSet/>
      <dgm:spPr/>
      <dgm:t>
        <a:bodyPr/>
        <a:lstStyle/>
        <a:p>
          <a:endParaRPr lang="es-CO"/>
        </a:p>
      </dgm:t>
    </dgm:pt>
    <dgm:pt modelId="{9F6A2AB2-4A81-4164-9C9F-C901BC7E3D22}">
      <dgm:prSet phldrT="[Texto]"/>
      <dgm:spPr/>
      <dgm:t>
        <a:bodyPr/>
        <a:lstStyle/>
        <a:p>
          <a:r>
            <a:rPr lang="es-CO" dirty="0" smtClean="0"/>
            <a:t>PROCESO DE CERTIFIICACION</a:t>
          </a:r>
          <a:endParaRPr lang="es-CO" dirty="0"/>
        </a:p>
      </dgm:t>
    </dgm:pt>
    <dgm:pt modelId="{153B6EA0-5762-4020-9E80-E165F27498EE}" type="parTrans" cxnId="{F1E03B98-343D-459D-8A26-8C145759E24E}">
      <dgm:prSet/>
      <dgm:spPr/>
      <dgm:t>
        <a:bodyPr/>
        <a:lstStyle/>
        <a:p>
          <a:endParaRPr lang="es-CO"/>
        </a:p>
      </dgm:t>
    </dgm:pt>
    <dgm:pt modelId="{6D57E68B-D004-4BC8-B0CB-DF83E08F798E}" type="sibTrans" cxnId="{F1E03B98-343D-459D-8A26-8C145759E24E}">
      <dgm:prSet/>
      <dgm:spPr/>
      <dgm:t>
        <a:bodyPr/>
        <a:lstStyle/>
        <a:p>
          <a:endParaRPr lang="es-CO"/>
        </a:p>
      </dgm:t>
    </dgm:pt>
    <dgm:pt modelId="{4B04CC27-61FA-4EE5-A2ED-693F08B0D210}">
      <dgm:prSet phldrT="[Texto]"/>
      <dgm:spPr/>
      <dgm:t>
        <a:bodyPr/>
        <a:lstStyle/>
        <a:p>
          <a:r>
            <a:rPr lang="es-CO" dirty="0" smtClean="0"/>
            <a:t>VISITA DE INSPECCION</a:t>
          </a:r>
          <a:endParaRPr lang="es-CO" dirty="0"/>
        </a:p>
      </dgm:t>
    </dgm:pt>
    <dgm:pt modelId="{855453F3-70F3-4682-A197-295E7FDDEEF6}" type="parTrans" cxnId="{BA03432E-E176-4795-9C8E-621739A538D2}">
      <dgm:prSet/>
      <dgm:spPr/>
      <dgm:t>
        <a:bodyPr/>
        <a:lstStyle/>
        <a:p>
          <a:endParaRPr lang="es-CO"/>
        </a:p>
      </dgm:t>
    </dgm:pt>
    <dgm:pt modelId="{58033454-3A2B-42C5-9CA9-9F36FE14B63B}" type="sibTrans" cxnId="{BA03432E-E176-4795-9C8E-621739A538D2}">
      <dgm:prSet/>
      <dgm:spPr/>
      <dgm:t>
        <a:bodyPr/>
        <a:lstStyle/>
        <a:p>
          <a:endParaRPr lang="es-CO"/>
        </a:p>
      </dgm:t>
    </dgm:pt>
    <dgm:pt modelId="{779F3C18-DD8D-4167-8B89-2D8C1E4E9A0A}">
      <dgm:prSet phldrT="[Texto]"/>
      <dgm:spPr/>
      <dgm:t>
        <a:bodyPr/>
        <a:lstStyle/>
        <a:p>
          <a:r>
            <a:rPr lang="es-CO" dirty="0" smtClean="0"/>
            <a:t>VISIT DE RE-INSPECCION</a:t>
          </a:r>
          <a:endParaRPr lang="es-CO" dirty="0"/>
        </a:p>
      </dgm:t>
    </dgm:pt>
    <dgm:pt modelId="{98006159-BF72-416F-8098-8A043497BA27}" type="parTrans" cxnId="{F50F1073-D396-4336-A310-0941C11E0C4A}">
      <dgm:prSet/>
      <dgm:spPr/>
      <dgm:t>
        <a:bodyPr/>
        <a:lstStyle/>
        <a:p>
          <a:endParaRPr lang="es-CO"/>
        </a:p>
      </dgm:t>
    </dgm:pt>
    <dgm:pt modelId="{AFB90A5E-A8AE-47FF-A3F4-3F07BF45BD82}" type="sibTrans" cxnId="{F50F1073-D396-4336-A310-0941C11E0C4A}">
      <dgm:prSet/>
      <dgm:spPr/>
      <dgm:t>
        <a:bodyPr/>
        <a:lstStyle/>
        <a:p>
          <a:endParaRPr lang="es-CO"/>
        </a:p>
      </dgm:t>
    </dgm:pt>
    <dgm:pt modelId="{40D675F3-B5E9-40C4-9A89-47615EAA3E3E}">
      <dgm:prSet phldrT="[Texto]"/>
      <dgm:spPr/>
      <dgm:t>
        <a:bodyPr/>
        <a:lstStyle/>
        <a:p>
          <a:r>
            <a:rPr lang="es-CO" dirty="0" smtClean="0"/>
            <a:t>CERTIFICACION</a:t>
          </a:r>
        </a:p>
        <a:p>
          <a:r>
            <a:rPr lang="es-CO" dirty="0" smtClean="0"/>
            <a:t>ANUAL</a:t>
          </a:r>
          <a:endParaRPr lang="es-CO" dirty="0"/>
        </a:p>
      </dgm:t>
    </dgm:pt>
    <dgm:pt modelId="{9785A676-A44A-4F76-893F-B5C366980AD3}" type="parTrans" cxnId="{C5C1BAED-B3C1-4C8A-824D-6654546956BA}">
      <dgm:prSet/>
      <dgm:spPr/>
      <dgm:t>
        <a:bodyPr/>
        <a:lstStyle/>
        <a:p>
          <a:endParaRPr lang="es-CO"/>
        </a:p>
      </dgm:t>
    </dgm:pt>
    <dgm:pt modelId="{CE24D15F-6E8D-4E23-8135-4AA4FC1D80A3}" type="sibTrans" cxnId="{C5C1BAED-B3C1-4C8A-824D-6654546956BA}">
      <dgm:prSet/>
      <dgm:spPr/>
      <dgm:t>
        <a:bodyPr/>
        <a:lstStyle/>
        <a:p>
          <a:endParaRPr lang="es-CO"/>
        </a:p>
      </dgm:t>
    </dgm:pt>
    <dgm:pt modelId="{238D556E-9B38-43EF-962B-AA063F776F5C}" type="pres">
      <dgm:prSet presAssocID="{39A3A5C0-3B7A-428A-843C-CB73B38592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B021971-1E68-43C3-AE58-6B218B56A24A}" type="pres">
      <dgm:prSet presAssocID="{64C1C720-C339-4A7D-8367-CC644EFFEF4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9CABD82-F3FD-4203-9919-61480385EC65}" type="pres">
      <dgm:prSet presAssocID="{24B833F4-5E33-41E5-A7D5-EB72C53D0EDC}" presName="sibTrans" presStyleLbl="sibTrans2D1" presStyleIdx="0" presStyleCnt="5"/>
      <dgm:spPr/>
      <dgm:t>
        <a:bodyPr/>
        <a:lstStyle/>
        <a:p>
          <a:endParaRPr lang="es-CO"/>
        </a:p>
      </dgm:t>
    </dgm:pt>
    <dgm:pt modelId="{B4DF5155-C2D7-4354-A532-98C81A3A2576}" type="pres">
      <dgm:prSet presAssocID="{24B833F4-5E33-41E5-A7D5-EB72C53D0EDC}" presName="connectorText" presStyleLbl="sibTrans2D1" presStyleIdx="0" presStyleCnt="5"/>
      <dgm:spPr/>
      <dgm:t>
        <a:bodyPr/>
        <a:lstStyle/>
        <a:p>
          <a:endParaRPr lang="es-CO"/>
        </a:p>
      </dgm:t>
    </dgm:pt>
    <dgm:pt modelId="{AF51D977-0F50-444D-9B22-9DE465DE9B62}" type="pres">
      <dgm:prSet presAssocID="{9F6A2AB2-4A81-4164-9C9F-C901BC7E3D2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947D682-9708-4CED-BA75-3197C8C85C6D}" type="pres">
      <dgm:prSet presAssocID="{6D57E68B-D004-4BC8-B0CB-DF83E08F798E}" presName="sibTrans" presStyleLbl="sibTrans2D1" presStyleIdx="1" presStyleCnt="5"/>
      <dgm:spPr/>
      <dgm:t>
        <a:bodyPr/>
        <a:lstStyle/>
        <a:p>
          <a:endParaRPr lang="es-CO"/>
        </a:p>
      </dgm:t>
    </dgm:pt>
    <dgm:pt modelId="{D239D6B5-22FE-498A-B443-CB592D4B330D}" type="pres">
      <dgm:prSet presAssocID="{6D57E68B-D004-4BC8-B0CB-DF83E08F798E}" presName="connectorText" presStyleLbl="sibTrans2D1" presStyleIdx="1" presStyleCnt="5"/>
      <dgm:spPr/>
      <dgm:t>
        <a:bodyPr/>
        <a:lstStyle/>
        <a:p>
          <a:endParaRPr lang="es-CO"/>
        </a:p>
      </dgm:t>
    </dgm:pt>
    <dgm:pt modelId="{17427EFE-65DE-4C1A-8F87-1E6136FC353E}" type="pres">
      <dgm:prSet presAssocID="{4B04CC27-61FA-4EE5-A2ED-693F08B0D21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AA72BB-BC64-4B44-8EC0-19F43A607556}" type="pres">
      <dgm:prSet presAssocID="{58033454-3A2B-42C5-9CA9-9F36FE14B63B}" presName="sibTrans" presStyleLbl="sibTrans2D1" presStyleIdx="2" presStyleCnt="5"/>
      <dgm:spPr/>
      <dgm:t>
        <a:bodyPr/>
        <a:lstStyle/>
        <a:p>
          <a:endParaRPr lang="es-CO"/>
        </a:p>
      </dgm:t>
    </dgm:pt>
    <dgm:pt modelId="{43D39650-D81F-4724-B432-8D79233BB571}" type="pres">
      <dgm:prSet presAssocID="{58033454-3A2B-42C5-9CA9-9F36FE14B63B}" presName="connectorText" presStyleLbl="sibTrans2D1" presStyleIdx="2" presStyleCnt="5"/>
      <dgm:spPr/>
      <dgm:t>
        <a:bodyPr/>
        <a:lstStyle/>
        <a:p>
          <a:endParaRPr lang="es-CO"/>
        </a:p>
      </dgm:t>
    </dgm:pt>
    <dgm:pt modelId="{47695C2B-1976-41C9-B237-7A947635CA74}" type="pres">
      <dgm:prSet presAssocID="{779F3C18-DD8D-4167-8B89-2D8C1E4E9A0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14C23B-F7B7-41FE-A905-381BD14A92EC}" type="pres">
      <dgm:prSet presAssocID="{AFB90A5E-A8AE-47FF-A3F4-3F07BF45BD82}" presName="sibTrans" presStyleLbl="sibTrans2D1" presStyleIdx="3" presStyleCnt="5"/>
      <dgm:spPr/>
      <dgm:t>
        <a:bodyPr/>
        <a:lstStyle/>
        <a:p>
          <a:endParaRPr lang="es-CO"/>
        </a:p>
      </dgm:t>
    </dgm:pt>
    <dgm:pt modelId="{85418D1D-99E7-41C6-B4D2-B37CDCFB0636}" type="pres">
      <dgm:prSet presAssocID="{AFB90A5E-A8AE-47FF-A3F4-3F07BF45BD82}" presName="connectorText" presStyleLbl="sibTrans2D1" presStyleIdx="3" presStyleCnt="5"/>
      <dgm:spPr/>
      <dgm:t>
        <a:bodyPr/>
        <a:lstStyle/>
        <a:p>
          <a:endParaRPr lang="es-CO"/>
        </a:p>
      </dgm:t>
    </dgm:pt>
    <dgm:pt modelId="{8F0B2917-9546-479C-83BA-52D225130917}" type="pres">
      <dgm:prSet presAssocID="{40D675F3-B5E9-40C4-9A89-47615EAA3E3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7CBCC5A-52F1-4446-A1C8-DFA2D1669408}" type="pres">
      <dgm:prSet presAssocID="{CE24D15F-6E8D-4E23-8135-4AA4FC1D80A3}" presName="sibTrans" presStyleLbl="sibTrans2D1" presStyleIdx="4" presStyleCnt="5"/>
      <dgm:spPr/>
      <dgm:t>
        <a:bodyPr/>
        <a:lstStyle/>
        <a:p>
          <a:endParaRPr lang="es-CO"/>
        </a:p>
      </dgm:t>
    </dgm:pt>
    <dgm:pt modelId="{DBDB6ADA-9A2D-45BB-8FF7-8EFEADAFF813}" type="pres">
      <dgm:prSet presAssocID="{CE24D15F-6E8D-4E23-8135-4AA4FC1D80A3}" presName="connectorText" presStyleLbl="sibTrans2D1" presStyleIdx="4" presStyleCnt="5"/>
      <dgm:spPr/>
      <dgm:t>
        <a:bodyPr/>
        <a:lstStyle/>
        <a:p>
          <a:endParaRPr lang="es-CO"/>
        </a:p>
      </dgm:t>
    </dgm:pt>
  </dgm:ptLst>
  <dgm:cxnLst>
    <dgm:cxn modelId="{9E76F829-796E-4613-8285-A34DC48FA975}" type="presOf" srcId="{6D57E68B-D004-4BC8-B0CB-DF83E08F798E}" destId="{D239D6B5-22FE-498A-B443-CB592D4B330D}" srcOrd="1" destOrd="0" presId="urn:microsoft.com/office/officeart/2005/8/layout/cycle2"/>
    <dgm:cxn modelId="{0A06B650-927C-4C57-8F9F-A73131EEBE5E}" type="presOf" srcId="{4B04CC27-61FA-4EE5-A2ED-693F08B0D210}" destId="{17427EFE-65DE-4C1A-8F87-1E6136FC353E}" srcOrd="0" destOrd="0" presId="urn:microsoft.com/office/officeart/2005/8/layout/cycle2"/>
    <dgm:cxn modelId="{C6420353-D4D5-4E25-90C5-87B2C98148A1}" type="presOf" srcId="{40D675F3-B5E9-40C4-9A89-47615EAA3E3E}" destId="{8F0B2917-9546-479C-83BA-52D225130917}" srcOrd="0" destOrd="0" presId="urn:microsoft.com/office/officeart/2005/8/layout/cycle2"/>
    <dgm:cxn modelId="{C5C1BAED-B3C1-4C8A-824D-6654546956BA}" srcId="{39A3A5C0-3B7A-428A-843C-CB73B38592ED}" destId="{40D675F3-B5E9-40C4-9A89-47615EAA3E3E}" srcOrd="4" destOrd="0" parTransId="{9785A676-A44A-4F76-893F-B5C366980AD3}" sibTransId="{CE24D15F-6E8D-4E23-8135-4AA4FC1D80A3}"/>
    <dgm:cxn modelId="{3F57172D-EFC1-4E85-88D1-E6132DD39693}" type="presOf" srcId="{39A3A5C0-3B7A-428A-843C-CB73B38592ED}" destId="{238D556E-9B38-43EF-962B-AA063F776F5C}" srcOrd="0" destOrd="0" presId="urn:microsoft.com/office/officeart/2005/8/layout/cycle2"/>
    <dgm:cxn modelId="{03DE560C-9063-4328-8588-A3DFCCD85D2C}" type="presOf" srcId="{AFB90A5E-A8AE-47FF-A3F4-3F07BF45BD82}" destId="{85418D1D-99E7-41C6-B4D2-B37CDCFB0636}" srcOrd="1" destOrd="0" presId="urn:microsoft.com/office/officeart/2005/8/layout/cycle2"/>
    <dgm:cxn modelId="{A6B23180-BFA8-4D8E-A2EA-579093AA78B1}" type="presOf" srcId="{24B833F4-5E33-41E5-A7D5-EB72C53D0EDC}" destId="{B4DF5155-C2D7-4354-A532-98C81A3A2576}" srcOrd="1" destOrd="0" presId="urn:microsoft.com/office/officeart/2005/8/layout/cycle2"/>
    <dgm:cxn modelId="{8AFD3584-E8ED-4506-AC69-A16303F1F82B}" type="presOf" srcId="{AFB90A5E-A8AE-47FF-A3F4-3F07BF45BD82}" destId="{9414C23B-F7B7-41FE-A905-381BD14A92EC}" srcOrd="0" destOrd="0" presId="urn:microsoft.com/office/officeart/2005/8/layout/cycle2"/>
    <dgm:cxn modelId="{AF953AA7-2EAB-43BB-ABB7-1E04103EFB3B}" type="presOf" srcId="{6D57E68B-D004-4BC8-B0CB-DF83E08F798E}" destId="{1947D682-9708-4CED-BA75-3197C8C85C6D}" srcOrd="0" destOrd="0" presId="urn:microsoft.com/office/officeart/2005/8/layout/cycle2"/>
    <dgm:cxn modelId="{F093D38E-44EE-46FD-AC01-DBB8C47181F6}" type="presOf" srcId="{64C1C720-C339-4A7D-8367-CC644EFFEF49}" destId="{0B021971-1E68-43C3-AE58-6B218B56A24A}" srcOrd="0" destOrd="0" presId="urn:microsoft.com/office/officeart/2005/8/layout/cycle2"/>
    <dgm:cxn modelId="{BA03432E-E176-4795-9C8E-621739A538D2}" srcId="{39A3A5C0-3B7A-428A-843C-CB73B38592ED}" destId="{4B04CC27-61FA-4EE5-A2ED-693F08B0D210}" srcOrd="2" destOrd="0" parTransId="{855453F3-70F3-4682-A197-295E7FDDEEF6}" sibTransId="{58033454-3A2B-42C5-9CA9-9F36FE14B63B}"/>
    <dgm:cxn modelId="{FE157FFD-1D04-48FA-A634-F7C78A6F04C8}" type="presOf" srcId="{CE24D15F-6E8D-4E23-8135-4AA4FC1D80A3}" destId="{DBDB6ADA-9A2D-45BB-8FF7-8EFEADAFF813}" srcOrd="1" destOrd="0" presId="urn:microsoft.com/office/officeart/2005/8/layout/cycle2"/>
    <dgm:cxn modelId="{8932FE65-11A8-4CE1-95E7-A01F2CEF4FEE}" type="presOf" srcId="{24B833F4-5E33-41E5-A7D5-EB72C53D0EDC}" destId="{A9CABD82-F3FD-4203-9919-61480385EC65}" srcOrd="0" destOrd="0" presId="urn:microsoft.com/office/officeart/2005/8/layout/cycle2"/>
    <dgm:cxn modelId="{F50F1073-D396-4336-A310-0941C11E0C4A}" srcId="{39A3A5C0-3B7A-428A-843C-CB73B38592ED}" destId="{779F3C18-DD8D-4167-8B89-2D8C1E4E9A0A}" srcOrd="3" destOrd="0" parTransId="{98006159-BF72-416F-8098-8A043497BA27}" sibTransId="{AFB90A5E-A8AE-47FF-A3F4-3F07BF45BD82}"/>
    <dgm:cxn modelId="{66951F63-F00B-453F-9158-95B3B85AD92A}" type="presOf" srcId="{58033454-3A2B-42C5-9CA9-9F36FE14B63B}" destId="{43D39650-D81F-4724-B432-8D79233BB571}" srcOrd="1" destOrd="0" presId="urn:microsoft.com/office/officeart/2005/8/layout/cycle2"/>
    <dgm:cxn modelId="{F1E03B98-343D-459D-8A26-8C145759E24E}" srcId="{39A3A5C0-3B7A-428A-843C-CB73B38592ED}" destId="{9F6A2AB2-4A81-4164-9C9F-C901BC7E3D22}" srcOrd="1" destOrd="0" parTransId="{153B6EA0-5762-4020-9E80-E165F27498EE}" sibTransId="{6D57E68B-D004-4BC8-B0CB-DF83E08F798E}"/>
    <dgm:cxn modelId="{DB54289C-C734-4E10-A18E-99A286EFADB0}" type="presOf" srcId="{58033454-3A2B-42C5-9CA9-9F36FE14B63B}" destId="{F6AA72BB-BC64-4B44-8EC0-19F43A607556}" srcOrd="0" destOrd="0" presId="urn:microsoft.com/office/officeart/2005/8/layout/cycle2"/>
    <dgm:cxn modelId="{3AEC643B-6867-4FB5-84A9-21F1C9677306}" srcId="{39A3A5C0-3B7A-428A-843C-CB73B38592ED}" destId="{64C1C720-C339-4A7D-8367-CC644EFFEF49}" srcOrd="0" destOrd="0" parTransId="{3C1EA992-E978-4E66-918B-1E573700D873}" sibTransId="{24B833F4-5E33-41E5-A7D5-EB72C53D0EDC}"/>
    <dgm:cxn modelId="{091DF50B-6D14-4801-B965-E25D59EA1BA5}" type="presOf" srcId="{779F3C18-DD8D-4167-8B89-2D8C1E4E9A0A}" destId="{47695C2B-1976-41C9-B237-7A947635CA74}" srcOrd="0" destOrd="0" presId="urn:microsoft.com/office/officeart/2005/8/layout/cycle2"/>
    <dgm:cxn modelId="{D3469572-425E-4AA4-818F-9963165D3D3E}" type="presOf" srcId="{CE24D15F-6E8D-4E23-8135-4AA4FC1D80A3}" destId="{77CBCC5A-52F1-4446-A1C8-DFA2D1669408}" srcOrd="0" destOrd="0" presId="urn:microsoft.com/office/officeart/2005/8/layout/cycle2"/>
    <dgm:cxn modelId="{D6F8AE23-7D06-4ED7-8454-387120BFC265}" type="presOf" srcId="{9F6A2AB2-4A81-4164-9C9F-C901BC7E3D22}" destId="{AF51D977-0F50-444D-9B22-9DE465DE9B62}" srcOrd="0" destOrd="0" presId="urn:microsoft.com/office/officeart/2005/8/layout/cycle2"/>
    <dgm:cxn modelId="{5E8986FF-B93D-4E6D-A5C6-1E37C3D21BC0}" type="presParOf" srcId="{238D556E-9B38-43EF-962B-AA063F776F5C}" destId="{0B021971-1E68-43C3-AE58-6B218B56A24A}" srcOrd="0" destOrd="0" presId="urn:microsoft.com/office/officeart/2005/8/layout/cycle2"/>
    <dgm:cxn modelId="{945F14E3-6A22-4FDD-A2A1-97ED12C5723F}" type="presParOf" srcId="{238D556E-9B38-43EF-962B-AA063F776F5C}" destId="{A9CABD82-F3FD-4203-9919-61480385EC65}" srcOrd="1" destOrd="0" presId="urn:microsoft.com/office/officeart/2005/8/layout/cycle2"/>
    <dgm:cxn modelId="{A1CA3D40-236B-4A8D-AEEC-D6E6A8232CD4}" type="presParOf" srcId="{A9CABD82-F3FD-4203-9919-61480385EC65}" destId="{B4DF5155-C2D7-4354-A532-98C81A3A2576}" srcOrd="0" destOrd="0" presId="urn:microsoft.com/office/officeart/2005/8/layout/cycle2"/>
    <dgm:cxn modelId="{08BCD2F2-C1D2-4A2B-A659-D9F4F9C8DFD6}" type="presParOf" srcId="{238D556E-9B38-43EF-962B-AA063F776F5C}" destId="{AF51D977-0F50-444D-9B22-9DE465DE9B62}" srcOrd="2" destOrd="0" presId="urn:microsoft.com/office/officeart/2005/8/layout/cycle2"/>
    <dgm:cxn modelId="{C1C4CFC9-D6BE-4B7F-904E-80E6452FB3EE}" type="presParOf" srcId="{238D556E-9B38-43EF-962B-AA063F776F5C}" destId="{1947D682-9708-4CED-BA75-3197C8C85C6D}" srcOrd="3" destOrd="0" presId="urn:microsoft.com/office/officeart/2005/8/layout/cycle2"/>
    <dgm:cxn modelId="{7FB0CDEE-F487-4B65-B831-EAE186702884}" type="presParOf" srcId="{1947D682-9708-4CED-BA75-3197C8C85C6D}" destId="{D239D6B5-22FE-498A-B443-CB592D4B330D}" srcOrd="0" destOrd="0" presId="urn:microsoft.com/office/officeart/2005/8/layout/cycle2"/>
    <dgm:cxn modelId="{EA508105-D5E3-4DA9-AE5D-E638C42EAE49}" type="presParOf" srcId="{238D556E-9B38-43EF-962B-AA063F776F5C}" destId="{17427EFE-65DE-4C1A-8F87-1E6136FC353E}" srcOrd="4" destOrd="0" presId="urn:microsoft.com/office/officeart/2005/8/layout/cycle2"/>
    <dgm:cxn modelId="{F76C5003-D826-4956-8F45-BB2C5A4E7FEF}" type="presParOf" srcId="{238D556E-9B38-43EF-962B-AA063F776F5C}" destId="{F6AA72BB-BC64-4B44-8EC0-19F43A607556}" srcOrd="5" destOrd="0" presId="urn:microsoft.com/office/officeart/2005/8/layout/cycle2"/>
    <dgm:cxn modelId="{1FFC78D5-6AAC-4B67-9587-7B5B8317D74E}" type="presParOf" srcId="{F6AA72BB-BC64-4B44-8EC0-19F43A607556}" destId="{43D39650-D81F-4724-B432-8D79233BB571}" srcOrd="0" destOrd="0" presId="urn:microsoft.com/office/officeart/2005/8/layout/cycle2"/>
    <dgm:cxn modelId="{EFAFDBAC-AB25-412D-A69D-8AE54BD0F53F}" type="presParOf" srcId="{238D556E-9B38-43EF-962B-AA063F776F5C}" destId="{47695C2B-1976-41C9-B237-7A947635CA74}" srcOrd="6" destOrd="0" presId="urn:microsoft.com/office/officeart/2005/8/layout/cycle2"/>
    <dgm:cxn modelId="{240B783D-E3BE-4E1D-A468-D346790FAFB8}" type="presParOf" srcId="{238D556E-9B38-43EF-962B-AA063F776F5C}" destId="{9414C23B-F7B7-41FE-A905-381BD14A92EC}" srcOrd="7" destOrd="0" presId="urn:microsoft.com/office/officeart/2005/8/layout/cycle2"/>
    <dgm:cxn modelId="{2143AF0E-E91A-449F-B1A6-BEDF6E60442E}" type="presParOf" srcId="{9414C23B-F7B7-41FE-A905-381BD14A92EC}" destId="{85418D1D-99E7-41C6-B4D2-B37CDCFB0636}" srcOrd="0" destOrd="0" presId="urn:microsoft.com/office/officeart/2005/8/layout/cycle2"/>
    <dgm:cxn modelId="{0CF24C3A-2E1B-418B-B599-638E67457EE1}" type="presParOf" srcId="{238D556E-9B38-43EF-962B-AA063F776F5C}" destId="{8F0B2917-9546-479C-83BA-52D225130917}" srcOrd="8" destOrd="0" presId="urn:microsoft.com/office/officeart/2005/8/layout/cycle2"/>
    <dgm:cxn modelId="{AA17DC76-011A-4894-8A7E-58941E11FF2C}" type="presParOf" srcId="{238D556E-9B38-43EF-962B-AA063F776F5C}" destId="{77CBCC5A-52F1-4446-A1C8-DFA2D1669408}" srcOrd="9" destOrd="0" presId="urn:microsoft.com/office/officeart/2005/8/layout/cycle2"/>
    <dgm:cxn modelId="{80F4A213-48C3-4E03-ACFB-0084B6FC5924}" type="presParOf" srcId="{77CBCC5A-52F1-4446-A1C8-DFA2D1669408}" destId="{DBDB6ADA-9A2D-45BB-8FF7-8EFEADAFF81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A3A5C0-3B7A-428A-843C-CB73B38592E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4C1C720-C339-4A7D-8367-CC644EFFEF49}">
      <dgm:prSet phldrT="[Texto]"/>
      <dgm:spPr/>
      <dgm:t>
        <a:bodyPr/>
        <a:lstStyle/>
        <a:p>
          <a:r>
            <a:rPr lang="es-CO" dirty="0" smtClean="0"/>
            <a:t>ENTIDADES PUBLICAS Y PRIVAAS</a:t>
          </a:r>
          <a:endParaRPr lang="es-CO" dirty="0"/>
        </a:p>
      </dgm:t>
    </dgm:pt>
    <dgm:pt modelId="{3C1EA992-E978-4E66-918B-1E573700D873}" type="parTrans" cxnId="{3AEC643B-6867-4FB5-84A9-21F1C9677306}">
      <dgm:prSet/>
      <dgm:spPr/>
      <dgm:t>
        <a:bodyPr/>
        <a:lstStyle/>
        <a:p>
          <a:endParaRPr lang="es-CO"/>
        </a:p>
      </dgm:t>
    </dgm:pt>
    <dgm:pt modelId="{24B833F4-5E33-41E5-A7D5-EB72C53D0EDC}" type="sibTrans" cxnId="{3AEC643B-6867-4FB5-84A9-21F1C9677306}">
      <dgm:prSet/>
      <dgm:spPr/>
      <dgm:t>
        <a:bodyPr/>
        <a:lstStyle/>
        <a:p>
          <a:endParaRPr lang="es-CO"/>
        </a:p>
      </dgm:t>
    </dgm:pt>
    <dgm:pt modelId="{9F6A2AB2-4A81-4164-9C9F-C901BC7E3D22}">
      <dgm:prSet phldrT="[Texto]"/>
      <dgm:spPr/>
      <dgm:t>
        <a:bodyPr/>
        <a:lstStyle/>
        <a:p>
          <a:r>
            <a:rPr lang="es-CO" dirty="0" smtClean="0"/>
            <a:t>PROCESO DE CERTIFIICACION</a:t>
          </a:r>
          <a:endParaRPr lang="es-CO" dirty="0"/>
        </a:p>
      </dgm:t>
    </dgm:pt>
    <dgm:pt modelId="{153B6EA0-5762-4020-9E80-E165F27498EE}" type="parTrans" cxnId="{F1E03B98-343D-459D-8A26-8C145759E24E}">
      <dgm:prSet/>
      <dgm:spPr/>
      <dgm:t>
        <a:bodyPr/>
        <a:lstStyle/>
        <a:p>
          <a:endParaRPr lang="es-CO"/>
        </a:p>
      </dgm:t>
    </dgm:pt>
    <dgm:pt modelId="{6D57E68B-D004-4BC8-B0CB-DF83E08F798E}" type="sibTrans" cxnId="{F1E03B98-343D-459D-8A26-8C145759E24E}">
      <dgm:prSet/>
      <dgm:spPr/>
      <dgm:t>
        <a:bodyPr/>
        <a:lstStyle/>
        <a:p>
          <a:endParaRPr lang="es-CO"/>
        </a:p>
      </dgm:t>
    </dgm:pt>
    <dgm:pt modelId="{4B04CC27-61FA-4EE5-A2ED-693F08B0D210}">
      <dgm:prSet phldrT="[Texto]"/>
      <dgm:spPr/>
      <dgm:t>
        <a:bodyPr/>
        <a:lstStyle/>
        <a:p>
          <a:r>
            <a:rPr lang="es-CO" dirty="0" smtClean="0"/>
            <a:t>VISITA DE INSPECCION</a:t>
          </a:r>
          <a:endParaRPr lang="es-CO" dirty="0"/>
        </a:p>
      </dgm:t>
    </dgm:pt>
    <dgm:pt modelId="{855453F3-70F3-4682-A197-295E7FDDEEF6}" type="parTrans" cxnId="{BA03432E-E176-4795-9C8E-621739A538D2}">
      <dgm:prSet/>
      <dgm:spPr/>
      <dgm:t>
        <a:bodyPr/>
        <a:lstStyle/>
        <a:p>
          <a:endParaRPr lang="es-CO"/>
        </a:p>
      </dgm:t>
    </dgm:pt>
    <dgm:pt modelId="{58033454-3A2B-42C5-9CA9-9F36FE14B63B}" type="sibTrans" cxnId="{BA03432E-E176-4795-9C8E-621739A538D2}">
      <dgm:prSet/>
      <dgm:spPr/>
      <dgm:t>
        <a:bodyPr/>
        <a:lstStyle/>
        <a:p>
          <a:endParaRPr lang="es-CO"/>
        </a:p>
      </dgm:t>
    </dgm:pt>
    <dgm:pt modelId="{779F3C18-DD8D-4167-8B89-2D8C1E4E9A0A}">
      <dgm:prSet phldrT="[Texto]"/>
      <dgm:spPr/>
      <dgm:t>
        <a:bodyPr/>
        <a:lstStyle/>
        <a:p>
          <a:r>
            <a:rPr lang="es-CO" dirty="0" smtClean="0"/>
            <a:t>VISIT DE RE-INSPECCION</a:t>
          </a:r>
          <a:endParaRPr lang="es-CO" dirty="0"/>
        </a:p>
      </dgm:t>
    </dgm:pt>
    <dgm:pt modelId="{98006159-BF72-416F-8098-8A043497BA27}" type="parTrans" cxnId="{F50F1073-D396-4336-A310-0941C11E0C4A}">
      <dgm:prSet/>
      <dgm:spPr/>
      <dgm:t>
        <a:bodyPr/>
        <a:lstStyle/>
        <a:p>
          <a:endParaRPr lang="es-CO"/>
        </a:p>
      </dgm:t>
    </dgm:pt>
    <dgm:pt modelId="{AFB90A5E-A8AE-47FF-A3F4-3F07BF45BD82}" type="sibTrans" cxnId="{F50F1073-D396-4336-A310-0941C11E0C4A}">
      <dgm:prSet/>
      <dgm:spPr/>
      <dgm:t>
        <a:bodyPr/>
        <a:lstStyle/>
        <a:p>
          <a:endParaRPr lang="es-CO"/>
        </a:p>
      </dgm:t>
    </dgm:pt>
    <dgm:pt modelId="{40D675F3-B5E9-40C4-9A89-47615EAA3E3E}">
      <dgm:prSet phldrT="[Texto]"/>
      <dgm:spPr/>
      <dgm:t>
        <a:bodyPr/>
        <a:lstStyle/>
        <a:p>
          <a:r>
            <a:rPr lang="es-CO" dirty="0" smtClean="0"/>
            <a:t>CERTIFICACION</a:t>
          </a:r>
        </a:p>
        <a:p>
          <a:r>
            <a:rPr lang="es-CO" dirty="0" smtClean="0"/>
            <a:t>ANUAL</a:t>
          </a:r>
          <a:endParaRPr lang="es-CO" dirty="0"/>
        </a:p>
      </dgm:t>
    </dgm:pt>
    <dgm:pt modelId="{9785A676-A44A-4F76-893F-B5C366980AD3}" type="parTrans" cxnId="{C5C1BAED-B3C1-4C8A-824D-6654546956BA}">
      <dgm:prSet/>
      <dgm:spPr/>
      <dgm:t>
        <a:bodyPr/>
        <a:lstStyle/>
        <a:p>
          <a:endParaRPr lang="es-CO"/>
        </a:p>
      </dgm:t>
    </dgm:pt>
    <dgm:pt modelId="{CE24D15F-6E8D-4E23-8135-4AA4FC1D80A3}" type="sibTrans" cxnId="{C5C1BAED-B3C1-4C8A-824D-6654546956BA}">
      <dgm:prSet/>
      <dgm:spPr/>
      <dgm:t>
        <a:bodyPr/>
        <a:lstStyle/>
        <a:p>
          <a:endParaRPr lang="es-CO"/>
        </a:p>
      </dgm:t>
    </dgm:pt>
    <dgm:pt modelId="{238D556E-9B38-43EF-962B-AA063F776F5C}" type="pres">
      <dgm:prSet presAssocID="{39A3A5C0-3B7A-428A-843C-CB73B38592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B021971-1E68-43C3-AE58-6B218B56A24A}" type="pres">
      <dgm:prSet presAssocID="{64C1C720-C339-4A7D-8367-CC644EFFEF4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9CABD82-F3FD-4203-9919-61480385EC65}" type="pres">
      <dgm:prSet presAssocID="{24B833F4-5E33-41E5-A7D5-EB72C53D0EDC}" presName="sibTrans" presStyleLbl="sibTrans2D1" presStyleIdx="0" presStyleCnt="5"/>
      <dgm:spPr/>
      <dgm:t>
        <a:bodyPr/>
        <a:lstStyle/>
        <a:p>
          <a:endParaRPr lang="es-CO"/>
        </a:p>
      </dgm:t>
    </dgm:pt>
    <dgm:pt modelId="{B4DF5155-C2D7-4354-A532-98C81A3A2576}" type="pres">
      <dgm:prSet presAssocID="{24B833F4-5E33-41E5-A7D5-EB72C53D0EDC}" presName="connectorText" presStyleLbl="sibTrans2D1" presStyleIdx="0" presStyleCnt="5"/>
      <dgm:spPr/>
      <dgm:t>
        <a:bodyPr/>
        <a:lstStyle/>
        <a:p>
          <a:endParaRPr lang="es-CO"/>
        </a:p>
      </dgm:t>
    </dgm:pt>
    <dgm:pt modelId="{AF51D977-0F50-444D-9B22-9DE465DE9B62}" type="pres">
      <dgm:prSet presAssocID="{9F6A2AB2-4A81-4164-9C9F-C901BC7E3D2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947D682-9708-4CED-BA75-3197C8C85C6D}" type="pres">
      <dgm:prSet presAssocID="{6D57E68B-D004-4BC8-B0CB-DF83E08F798E}" presName="sibTrans" presStyleLbl="sibTrans2D1" presStyleIdx="1" presStyleCnt="5"/>
      <dgm:spPr/>
      <dgm:t>
        <a:bodyPr/>
        <a:lstStyle/>
        <a:p>
          <a:endParaRPr lang="es-CO"/>
        </a:p>
      </dgm:t>
    </dgm:pt>
    <dgm:pt modelId="{D239D6B5-22FE-498A-B443-CB592D4B330D}" type="pres">
      <dgm:prSet presAssocID="{6D57E68B-D004-4BC8-B0CB-DF83E08F798E}" presName="connectorText" presStyleLbl="sibTrans2D1" presStyleIdx="1" presStyleCnt="5"/>
      <dgm:spPr/>
      <dgm:t>
        <a:bodyPr/>
        <a:lstStyle/>
        <a:p>
          <a:endParaRPr lang="es-CO"/>
        </a:p>
      </dgm:t>
    </dgm:pt>
    <dgm:pt modelId="{17427EFE-65DE-4C1A-8F87-1E6136FC353E}" type="pres">
      <dgm:prSet presAssocID="{4B04CC27-61FA-4EE5-A2ED-693F08B0D21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AA72BB-BC64-4B44-8EC0-19F43A607556}" type="pres">
      <dgm:prSet presAssocID="{58033454-3A2B-42C5-9CA9-9F36FE14B63B}" presName="sibTrans" presStyleLbl="sibTrans2D1" presStyleIdx="2" presStyleCnt="5"/>
      <dgm:spPr/>
      <dgm:t>
        <a:bodyPr/>
        <a:lstStyle/>
        <a:p>
          <a:endParaRPr lang="es-CO"/>
        </a:p>
      </dgm:t>
    </dgm:pt>
    <dgm:pt modelId="{43D39650-D81F-4724-B432-8D79233BB571}" type="pres">
      <dgm:prSet presAssocID="{58033454-3A2B-42C5-9CA9-9F36FE14B63B}" presName="connectorText" presStyleLbl="sibTrans2D1" presStyleIdx="2" presStyleCnt="5"/>
      <dgm:spPr/>
      <dgm:t>
        <a:bodyPr/>
        <a:lstStyle/>
        <a:p>
          <a:endParaRPr lang="es-CO"/>
        </a:p>
      </dgm:t>
    </dgm:pt>
    <dgm:pt modelId="{47695C2B-1976-41C9-B237-7A947635CA74}" type="pres">
      <dgm:prSet presAssocID="{779F3C18-DD8D-4167-8B89-2D8C1E4E9A0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14C23B-F7B7-41FE-A905-381BD14A92EC}" type="pres">
      <dgm:prSet presAssocID="{AFB90A5E-A8AE-47FF-A3F4-3F07BF45BD82}" presName="sibTrans" presStyleLbl="sibTrans2D1" presStyleIdx="3" presStyleCnt="5"/>
      <dgm:spPr/>
      <dgm:t>
        <a:bodyPr/>
        <a:lstStyle/>
        <a:p>
          <a:endParaRPr lang="es-CO"/>
        </a:p>
      </dgm:t>
    </dgm:pt>
    <dgm:pt modelId="{85418D1D-99E7-41C6-B4D2-B37CDCFB0636}" type="pres">
      <dgm:prSet presAssocID="{AFB90A5E-A8AE-47FF-A3F4-3F07BF45BD82}" presName="connectorText" presStyleLbl="sibTrans2D1" presStyleIdx="3" presStyleCnt="5"/>
      <dgm:spPr/>
      <dgm:t>
        <a:bodyPr/>
        <a:lstStyle/>
        <a:p>
          <a:endParaRPr lang="es-CO"/>
        </a:p>
      </dgm:t>
    </dgm:pt>
    <dgm:pt modelId="{8F0B2917-9546-479C-83BA-52D225130917}" type="pres">
      <dgm:prSet presAssocID="{40D675F3-B5E9-40C4-9A89-47615EAA3E3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7CBCC5A-52F1-4446-A1C8-DFA2D1669408}" type="pres">
      <dgm:prSet presAssocID="{CE24D15F-6E8D-4E23-8135-4AA4FC1D80A3}" presName="sibTrans" presStyleLbl="sibTrans2D1" presStyleIdx="4" presStyleCnt="5"/>
      <dgm:spPr/>
      <dgm:t>
        <a:bodyPr/>
        <a:lstStyle/>
        <a:p>
          <a:endParaRPr lang="es-CO"/>
        </a:p>
      </dgm:t>
    </dgm:pt>
    <dgm:pt modelId="{DBDB6ADA-9A2D-45BB-8FF7-8EFEADAFF813}" type="pres">
      <dgm:prSet presAssocID="{CE24D15F-6E8D-4E23-8135-4AA4FC1D80A3}" presName="connectorText" presStyleLbl="sibTrans2D1" presStyleIdx="4" presStyleCnt="5"/>
      <dgm:spPr/>
      <dgm:t>
        <a:bodyPr/>
        <a:lstStyle/>
        <a:p>
          <a:endParaRPr lang="es-CO"/>
        </a:p>
      </dgm:t>
    </dgm:pt>
  </dgm:ptLst>
  <dgm:cxnLst>
    <dgm:cxn modelId="{AC2B104E-B4F6-41D8-8EC1-C6C6F1915668}" type="presOf" srcId="{AFB90A5E-A8AE-47FF-A3F4-3F07BF45BD82}" destId="{9414C23B-F7B7-41FE-A905-381BD14A92EC}" srcOrd="0" destOrd="0" presId="urn:microsoft.com/office/officeart/2005/8/layout/cycle2"/>
    <dgm:cxn modelId="{5BC14A42-F6BB-4481-A9A5-23F95CD96B09}" type="presOf" srcId="{24B833F4-5E33-41E5-A7D5-EB72C53D0EDC}" destId="{B4DF5155-C2D7-4354-A532-98C81A3A2576}" srcOrd="1" destOrd="0" presId="urn:microsoft.com/office/officeart/2005/8/layout/cycle2"/>
    <dgm:cxn modelId="{330B3E41-6B95-4497-AF27-790E7B8F6BB6}" type="presOf" srcId="{58033454-3A2B-42C5-9CA9-9F36FE14B63B}" destId="{F6AA72BB-BC64-4B44-8EC0-19F43A607556}" srcOrd="0" destOrd="0" presId="urn:microsoft.com/office/officeart/2005/8/layout/cycle2"/>
    <dgm:cxn modelId="{C5C1BAED-B3C1-4C8A-824D-6654546956BA}" srcId="{39A3A5C0-3B7A-428A-843C-CB73B38592ED}" destId="{40D675F3-B5E9-40C4-9A89-47615EAA3E3E}" srcOrd="4" destOrd="0" parTransId="{9785A676-A44A-4F76-893F-B5C366980AD3}" sibTransId="{CE24D15F-6E8D-4E23-8135-4AA4FC1D80A3}"/>
    <dgm:cxn modelId="{212570B1-6FDF-408A-85E3-CEC73BF7DE7D}" type="presOf" srcId="{6D57E68B-D004-4BC8-B0CB-DF83E08F798E}" destId="{1947D682-9708-4CED-BA75-3197C8C85C6D}" srcOrd="0" destOrd="0" presId="urn:microsoft.com/office/officeart/2005/8/layout/cycle2"/>
    <dgm:cxn modelId="{E8951D26-90ED-4C45-BA46-1A90EF89CD75}" type="presOf" srcId="{64C1C720-C339-4A7D-8367-CC644EFFEF49}" destId="{0B021971-1E68-43C3-AE58-6B218B56A24A}" srcOrd="0" destOrd="0" presId="urn:microsoft.com/office/officeart/2005/8/layout/cycle2"/>
    <dgm:cxn modelId="{690AEC27-1E5D-4959-A86B-46CDD560DB11}" type="presOf" srcId="{24B833F4-5E33-41E5-A7D5-EB72C53D0EDC}" destId="{A9CABD82-F3FD-4203-9919-61480385EC65}" srcOrd="0" destOrd="0" presId="urn:microsoft.com/office/officeart/2005/8/layout/cycle2"/>
    <dgm:cxn modelId="{7A17FFA2-715E-4E5F-B387-E440D5D60E40}" type="presOf" srcId="{40D675F3-B5E9-40C4-9A89-47615EAA3E3E}" destId="{8F0B2917-9546-479C-83BA-52D225130917}" srcOrd="0" destOrd="0" presId="urn:microsoft.com/office/officeart/2005/8/layout/cycle2"/>
    <dgm:cxn modelId="{8E774A07-5019-4B3C-BCBC-8D06AC7CDD55}" type="presOf" srcId="{6D57E68B-D004-4BC8-B0CB-DF83E08F798E}" destId="{D239D6B5-22FE-498A-B443-CB592D4B330D}" srcOrd="1" destOrd="0" presId="urn:microsoft.com/office/officeart/2005/8/layout/cycle2"/>
    <dgm:cxn modelId="{945B48D2-C046-4069-9DC8-6B06B027E05A}" type="presOf" srcId="{CE24D15F-6E8D-4E23-8135-4AA4FC1D80A3}" destId="{77CBCC5A-52F1-4446-A1C8-DFA2D1669408}" srcOrd="0" destOrd="0" presId="urn:microsoft.com/office/officeart/2005/8/layout/cycle2"/>
    <dgm:cxn modelId="{10E99448-7566-4C9C-91B0-95500AE79691}" type="presOf" srcId="{9F6A2AB2-4A81-4164-9C9F-C901BC7E3D22}" destId="{AF51D977-0F50-444D-9B22-9DE465DE9B62}" srcOrd="0" destOrd="0" presId="urn:microsoft.com/office/officeart/2005/8/layout/cycle2"/>
    <dgm:cxn modelId="{CB04ABD5-24AE-41A7-B62B-B8603E3D85FF}" type="presOf" srcId="{CE24D15F-6E8D-4E23-8135-4AA4FC1D80A3}" destId="{DBDB6ADA-9A2D-45BB-8FF7-8EFEADAFF813}" srcOrd="1" destOrd="0" presId="urn:microsoft.com/office/officeart/2005/8/layout/cycle2"/>
    <dgm:cxn modelId="{BA03432E-E176-4795-9C8E-621739A538D2}" srcId="{39A3A5C0-3B7A-428A-843C-CB73B38592ED}" destId="{4B04CC27-61FA-4EE5-A2ED-693F08B0D210}" srcOrd="2" destOrd="0" parTransId="{855453F3-70F3-4682-A197-295E7FDDEEF6}" sibTransId="{58033454-3A2B-42C5-9CA9-9F36FE14B63B}"/>
    <dgm:cxn modelId="{3F5D16CC-D2B4-48C3-971F-F6A2BE83C2E5}" type="presOf" srcId="{4B04CC27-61FA-4EE5-A2ED-693F08B0D210}" destId="{17427EFE-65DE-4C1A-8F87-1E6136FC353E}" srcOrd="0" destOrd="0" presId="urn:microsoft.com/office/officeart/2005/8/layout/cycle2"/>
    <dgm:cxn modelId="{74A62A4E-605E-4A9D-A7E4-CA16655CED37}" type="presOf" srcId="{58033454-3A2B-42C5-9CA9-9F36FE14B63B}" destId="{43D39650-D81F-4724-B432-8D79233BB571}" srcOrd="1" destOrd="0" presId="urn:microsoft.com/office/officeart/2005/8/layout/cycle2"/>
    <dgm:cxn modelId="{F50F1073-D396-4336-A310-0941C11E0C4A}" srcId="{39A3A5C0-3B7A-428A-843C-CB73B38592ED}" destId="{779F3C18-DD8D-4167-8B89-2D8C1E4E9A0A}" srcOrd="3" destOrd="0" parTransId="{98006159-BF72-416F-8098-8A043497BA27}" sibTransId="{AFB90A5E-A8AE-47FF-A3F4-3F07BF45BD82}"/>
    <dgm:cxn modelId="{F1E03B98-343D-459D-8A26-8C145759E24E}" srcId="{39A3A5C0-3B7A-428A-843C-CB73B38592ED}" destId="{9F6A2AB2-4A81-4164-9C9F-C901BC7E3D22}" srcOrd="1" destOrd="0" parTransId="{153B6EA0-5762-4020-9E80-E165F27498EE}" sibTransId="{6D57E68B-D004-4BC8-B0CB-DF83E08F798E}"/>
    <dgm:cxn modelId="{7D9D5D77-DEA8-48BB-95A2-EF0A0CD13BC2}" type="presOf" srcId="{AFB90A5E-A8AE-47FF-A3F4-3F07BF45BD82}" destId="{85418D1D-99E7-41C6-B4D2-B37CDCFB0636}" srcOrd="1" destOrd="0" presId="urn:microsoft.com/office/officeart/2005/8/layout/cycle2"/>
    <dgm:cxn modelId="{4AC76C87-0E3B-424C-8962-9889E3545F31}" type="presOf" srcId="{779F3C18-DD8D-4167-8B89-2D8C1E4E9A0A}" destId="{47695C2B-1976-41C9-B237-7A947635CA74}" srcOrd="0" destOrd="0" presId="urn:microsoft.com/office/officeart/2005/8/layout/cycle2"/>
    <dgm:cxn modelId="{3AEC643B-6867-4FB5-84A9-21F1C9677306}" srcId="{39A3A5C0-3B7A-428A-843C-CB73B38592ED}" destId="{64C1C720-C339-4A7D-8367-CC644EFFEF49}" srcOrd="0" destOrd="0" parTransId="{3C1EA992-E978-4E66-918B-1E573700D873}" sibTransId="{24B833F4-5E33-41E5-A7D5-EB72C53D0EDC}"/>
    <dgm:cxn modelId="{76B5F947-FB64-49A3-8F11-B555F19BAB17}" type="presOf" srcId="{39A3A5C0-3B7A-428A-843C-CB73B38592ED}" destId="{238D556E-9B38-43EF-962B-AA063F776F5C}" srcOrd="0" destOrd="0" presId="urn:microsoft.com/office/officeart/2005/8/layout/cycle2"/>
    <dgm:cxn modelId="{04CB6101-5AD5-491F-ABE0-285AB415D314}" type="presParOf" srcId="{238D556E-9B38-43EF-962B-AA063F776F5C}" destId="{0B021971-1E68-43C3-AE58-6B218B56A24A}" srcOrd="0" destOrd="0" presId="urn:microsoft.com/office/officeart/2005/8/layout/cycle2"/>
    <dgm:cxn modelId="{5FB695B1-2A07-4CD2-93B5-656F9A4412FF}" type="presParOf" srcId="{238D556E-9B38-43EF-962B-AA063F776F5C}" destId="{A9CABD82-F3FD-4203-9919-61480385EC65}" srcOrd="1" destOrd="0" presId="urn:microsoft.com/office/officeart/2005/8/layout/cycle2"/>
    <dgm:cxn modelId="{610626DB-B549-442C-863D-2C0E02AD1B2C}" type="presParOf" srcId="{A9CABD82-F3FD-4203-9919-61480385EC65}" destId="{B4DF5155-C2D7-4354-A532-98C81A3A2576}" srcOrd="0" destOrd="0" presId="urn:microsoft.com/office/officeart/2005/8/layout/cycle2"/>
    <dgm:cxn modelId="{C5BD0604-56A7-4C52-9B2F-974BB54E7F25}" type="presParOf" srcId="{238D556E-9B38-43EF-962B-AA063F776F5C}" destId="{AF51D977-0F50-444D-9B22-9DE465DE9B62}" srcOrd="2" destOrd="0" presId="urn:microsoft.com/office/officeart/2005/8/layout/cycle2"/>
    <dgm:cxn modelId="{2F937A95-462C-4041-BCF7-3C0DECAFA43A}" type="presParOf" srcId="{238D556E-9B38-43EF-962B-AA063F776F5C}" destId="{1947D682-9708-4CED-BA75-3197C8C85C6D}" srcOrd="3" destOrd="0" presId="urn:microsoft.com/office/officeart/2005/8/layout/cycle2"/>
    <dgm:cxn modelId="{FD98A69D-B507-438F-9A57-2E35865B8BA5}" type="presParOf" srcId="{1947D682-9708-4CED-BA75-3197C8C85C6D}" destId="{D239D6B5-22FE-498A-B443-CB592D4B330D}" srcOrd="0" destOrd="0" presId="urn:microsoft.com/office/officeart/2005/8/layout/cycle2"/>
    <dgm:cxn modelId="{0F72E15B-068A-46BC-A7D6-001582915F1F}" type="presParOf" srcId="{238D556E-9B38-43EF-962B-AA063F776F5C}" destId="{17427EFE-65DE-4C1A-8F87-1E6136FC353E}" srcOrd="4" destOrd="0" presId="urn:microsoft.com/office/officeart/2005/8/layout/cycle2"/>
    <dgm:cxn modelId="{721889A1-1DAD-4D42-AF99-3CA04931779C}" type="presParOf" srcId="{238D556E-9B38-43EF-962B-AA063F776F5C}" destId="{F6AA72BB-BC64-4B44-8EC0-19F43A607556}" srcOrd="5" destOrd="0" presId="urn:microsoft.com/office/officeart/2005/8/layout/cycle2"/>
    <dgm:cxn modelId="{B36ADB20-3307-4BC7-8413-0B7B24175E80}" type="presParOf" srcId="{F6AA72BB-BC64-4B44-8EC0-19F43A607556}" destId="{43D39650-D81F-4724-B432-8D79233BB571}" srcOrd="0" destOrd="0" presId="urn:microsoft.com/office/officeart/2005/8/layout/cycle2"/>
    <dgm:cxn modelId="{9830720C-CB6F-412A-BF90-ACC4E19D74CF}" type="presParOf" srcId="{238D556E-9B38-43EF-962B-AA063F776F5C}" destId="{47695C2B-1976-41C9-B237-7A947635CA74}" srcOrd="6" destOrd="0" presId="urn:microsoft.com/office/officeart/2005/8/layout/cycle2"/>
    <dgm:cxn modelId="{5AA7EE2E-85B6-4349-9039-54F6B5C23D93}" type="presParOf" srcId="{238D556E-9B38-43EF-962B-AA063F776F5C}" destId="{9414C23B-F7B7-41FE-A905-381BD14A92EC}" srcOrd="7" destOrd="0" presId="urn:microsoft.com/office/officeart/2005/8/layout/cycle2"/>
    <dgm:cxn modelId="{44E5998E-5F92-484E-9F68-CE2DE1BABCC4}" type="presParOf" srcId="{9414C23B-F7B7-41FE-A905-381BD14A92EC}" destId="{85418D1D-99E7-41C6-B4D2-B37CDCFB0636}" srcOrd="0" destOrd="0" presId="urn:microsoft.com/office/officeart/2005/8/layout/cycle2"/>
    <dgm:cxn modelId="{D7998B40-1EEE-4B74-8BB2-55A2CA5875D9}" type="presParOf" srcId="{238D556E-9B38-43EF-962B-AA063F776F5C}" destId="{8F0B2917-9546-479C-83BA-52D225130917}" srcOrd="8" destOrd="0" presId="urn:microsoft.com/office/officeart/2005/8/layout/cycle2"/>
    <dgm:cxn modelId="{B6ADC25A-8037-48CA-8068-346B98368001}" type="presParOf" srcId="{238D556E-9B38-43EF-962B-AA063F776F5C}" destId="{77CBCC5A-52F1-4446-A1C8-DFA2D1669408}" srcOrd="9" destOrd="0" presId="urn:microsoft.com/office/officeart/2005/8/layout/cycle2"/>
    <dgm:cxn modelId="{95642FA0-10BD-4584-B9D4-D71730512D8C}" type="presParOf" srcId="{77CBCC5A-52F1-4446-A1C8-DFA2D1669408}" destId="{DBDB6ADA-9A2D-45BB-8FF7-8EFEADAFF81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86611D-EF85-4BCF-8BA1-EA4E77650BB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64BAAA0-5CEE-4BC2-BD6E-F25195FA6F30}">
      <dgm:prSet phldrT="[Texto]"/>
      <dgm:spPr/>
      <dgm:t>
        <a:bodyPr/>
        <a:lstStyle/>
        <a:p>
          <a:r>
            <a:rPr lang="es-CO" dirty="0" smtClean="0"/>
            <a:t>LICENCIA</a:t>
          </a:r>
          <a:endParaRPr lang="es-CO" dirty="0"/>
        </a:p>
      </dgm:t>
    </dgm:pt>
    <dgm:pt modelId="{D021AFE9-E0CB-4377-87B9-5564607800A7}" type="parTrans" cxnId="{D2D1009B-9CF5-47D2-A0AB-5014F0A39B5C}">
      <dgm:prSet/>
      <dgm:spPr/>
      <dgm:t>
        <a:bodyPr/>
        <a:lstStyle/>
        <a:p>
          <a:endParaRPr lang="es-CO"/>
        </a:p>
      </dgm:t>
    </dgm:pt>
    <dgm:pt modelId="{B229F6FB-96C9-401D-8DE0-92A1A1A81B1A}" type="sibTrans" cxnId="{D2D1009B-9CF5-47D2-A0AB-5014F0A39B5C}">
      <dgm:prSet/>
      <dgm:spPr/>
      <dgm:t>
        <a:bodyPr/>
        <a:lstStyle/>
        <a:p>
          <a:endParaRPr lang="es-CO"/>
        </a:p>
      </dgm:t>
    </dgm:pt>
    <dgm:pt modelId="{62FD1871-35B7-494D-B41B-D0BCD0EB684D}">
      <dgm:prSet phldrT="[Texto]"/>
      <dgm:spPr/>
      <dgm:t>
        <a:bodyPr/>
        <a:lstStyle/>
        <a:p>
          <a:r>
            <a:rPr lang="es-CO" dirty="0" smtClean="0"/>
            <a:t>PLANEACION O CURADOR</a:t>
          </a:r>
          <a:endParaRPr lang="es-CO" dirty="0"/>
        </a:p>
      </dgm:t>
    </dgm:pt>
    <dgm:pt modelId="{96F86745-83C9-4F5A-93A5-2A874C39C0B6}" type="parTrans" cxnId="{1AD2E542-075D-4753-BE7F-38604D710CF2}">
      <dgm:prSet/>
      <dgm:spPr/>
      <dgm:t>
        <a:bodyPr/>
        <a:lstStyle/>
        <a:p>
          <a:endParaRPr lang="es-CO"/>
        </a:p>
      </dgm:t>
    </dgm:pt>
    <dgm:pt modelId="{97B6C8DF-A6F6-4360-9DDF-25402F28CACB}" type="sibTrans" cxnId="{1AD2E542-075D-4753-BE7F-38604D710CF2}">
      <dgm:prSet/>
      <dgm:spPr/>
      <dgm:t>
        <a:bodyPr/>
        <a:lstStyle/>
        <a:p>
          <a:endParaRPr lang="es-CO"/>
        </a:p>
      </dgm:t>
    </dgm:pt>
    <dgm:pt modelId="{298EBF52-05AC-4924-9A0B-40154C92826B}">
      <dgm:prSet phldrT="[Texto]"/>
      <dgm:spPr/>
      <dgm:t>
        <a:bodyPr/>
        <a:lstStyle/>
        <a:p>
          <a:r>
            <a:rPr lang="es-CO" dirty="0" smtClean="0"/>
            <a:t>PERSONAL TECNICO EN CONOCIEMIENTO DE SEGURIDAD HUMANA EN ASPECTOS ARQUITECTONICOS Y ESTRUCTURALES PARA REVISION DE PROYECTOS</a:t>
          </a:r>
          <a:endParaRPr lang="es-CO" dirty="0"/>
        </a:p>
      </dgm:t>
    </dgm:pt>
    <dgm:pt modelId="{061117A9-0FB7-4F91-9D2C-6373EE0C495B}" type="parTrans" cxnId="{8CE64DC2-8FE1-4462-8271-77CBC6E41CF1}">
      <dgm:prSet/>
      <dgm:spPr/>
      <dgm:t>
        <a:bodyPr/>
        <a:lstStyle/>
        <a:p>
          <a:endParaRPr lang="es-CO"/>
        </a:p>
      </dgm:t>
    </dgm:pt>
    <dgm:pt modelId="{3D1A24F8-EA5B-47D8-851A-B8736E46F113}" type="sibTrans" cxnId="{8CE64DC2-8FE1-4462-8271-77CBC6E41CF1}">
      <dgm:prSet/>
      <dgm:spPr/>
      <dgm:t>
        <a:bodyPr/>
        <a:lstStyle/>
        <a:p>
          <a:endParaRPr lang="es-CO"/>
        </a:p>
      </dgm:t>
    </dgm:pt>
    <dgm:pt modelId="{573C5BC1-10F5-429D-9A6E-C42CEB60F4CF}">
      <dgm:prSet phldrT="[Texto]"/>
      <dgm:spPr/>
      <dgm:t>
        <a:bodyPr/>
        <a:lstStyle/>
        <a:p>
          <a:r>
            <a:rPr lang="es-CO" dirty="0" smtClean="0"/>
            <a:t>CERTIFICADO DE OCUPACION</a:t>
          </a:r>
          <a:endParaRPr lang="es-CO" dirty="0"/>
        </a:p>
      </dgm:t>
    </dgm:pt>
    <dgm:pt modelId="{E26BD5AD-0C97-4969-A4EF-A65FF7E4C818}" type="parTrans" cxnId="{C436D0E4-23B3-4A2E-B705-62F22AB419E0}">
      <dgm:prSet/>
      <dgm:spPr/>
      <dgm:t>
        <a:bodyPr/>
        <a:lstStyle/>
        <a:p>
          <a:endParaRPr lang="es-CO"/>
        </a:p>
      </dgm:t>
    </dgm:pt>
    <dgm:pt modelId="{74A4DDD4-0558-4F36-97F2-1DBDFE9732C9}" type="sibTrans" cxnId="{C436D0E4-23B3-4A2E-B705-62F22AB419E0}">
      <dgm:prSet/>
      <dgm:spPr/>
      <dgm:t>
        <a:bodyPr/>
        <a:lstStyle/>
        <a:p>
          <a:endParaRPr lang="es-CO"/>
        </a:p>
      </dgm:t>
    </dgm:pt>
    <dgm:pt modelId="{F38E5CF8-D2A5-4D03-A55B-40912E18F2C8}">
      <dgm:prSet phldrT="[Texto]"/>
      <dgm:spPr/>
      <dgm:t>
        <a:bodyPr/>
        <a:lstStyle/>
        <a:p>
          <a:r>
            <a:rPr lang="es-CO" dirty="0" smtClean="0"/>
            <a:t>PLANEACION</a:t>
          </a:r>
          <a:endParaRPr lang="es-CO" dirty="0"/>
        </a:p>
      </dgm:t>
    </dgm:pt>
    <dgm:pt modelId="{1DBE2378-A94A-4368-ACD8-3F1E3B51031C}" type="parTrans" cxnId="{AB3C9E33-32BB-439D-9FFF-7986CB4A05B7}">
      <dgm:prSet/>
      <dgm:spPr/>
      <dgm:t>
        <a:bodyPr/>
        <a:lstStyle/>
        <a:p>
          <a:endParaRPr lang="es-CO"/>
        </a:p>
      </dgm:t>
    </dgm:pt>
    <dgm:pt modelId="{9B129EAA-94BE-487F-8848-6F400238A04E}" type="sibTrans" cxnId="{AB3C9E33-32BB-439D-9FFF-7986CB4A05B7}">
      <dgm:prSet/>
      <dgm:spPr/>
      <dgm:t>
        <a:bodyPr/>
        <a:lstStyle/>
        <a:p>
          <a:endParaRPr lang="es-CO"/>
        </a:p>
      </dgm:t>
    </dgm:pt>
    <dgm:pt modelId="{75EF315C-3D47-4518-99BD-6955B7C07DB0}">
      <dgm:prSet phldrT="[Texto]"/>
      <dgm:spPr/>
      <dgm:t>
        <a:bodyPr/>
        <a:lstStyle/>
        <a:p>
          <a:r>
            <a:rPr lang="es-CO" dirty="0" smtClean="0"/>
            <a:t>PERSONAL TECNICO EN CONOCIEMIENTO DE SEGURIDAD HUMANA EN ASPECTOS ARQUITECTONICOS, ESTRUCTURALES , HIDRAULICOS , ELECTRICOS Y PROTECCION CONTRA INCENDIOS</a:t>
          </a:r>
          <a:endParaRPr lang="es-CO" dirty="0"/>
        </a:p>
      </dgm:t>
    </dgm:pt>
    <dgm:pt modelId="{A9C698B7-52CD-47C5-BF31-1374A4307406}" type="parTrans" cxnId="{2B2BCFA0-4258-4658-A2E9-E6CC14628CA6}">
      <dgm:prSet/>
      <dgm:spPr/>
      <dgm:t>
        <a:bodyPr/>
        <a:lstStyle/>
        <a:p>
          <a:endParaRPr lang="es-CO"/>
        </a:p>
      </dgm:t>
    </dgm:pt>
    <dgm:pt modelId="{696BB243-0652-4386-A76B-5A483F5083B4}" type="sibTrans" cxnId="{2B2BCFA0-4258-4658-A2E9-E6CC14628CA6}">
      <dgm:prSet/>
      <dgm:spPr/>
      <dgm:t>
        <a:bodyPr/>
        <a:lstStyle/>
        <a:p>
          <a:endParaRPr lang="es-CO"/>
        </a:p>
      </dgm:t>
    </dgm:pt>
    <dgm:pt modelId="{D70B76A6-D113-4A20-9BE1-E3AFD86071D9}">
      <dgm:prSet phldrT="[Texto]"/>
      <dgm:spPr/>
      <dgm:t>
        <a:bodyPr/>
        <a:lstStyle/>
        <a:p>
          <a:r>
            <a:rPr lang="es-CO" dirty="0" smtClean="0"/>
            <a:t>CONTROL</a:t>
          </a:r>
          <a:endParaRPr lang="es-CO" dirty="0"/>
        </a:p>
      </dgm:t>
    </dgm:pt>
    <dgm:pt modelId="{67062AFA-A31E-4990-B995-66FB95C51481}" type="parTrans" cxnId="{5B3B3F31-AB84-4A6A-B66E-C117AE1BFFD9}">
      <dgm:prSet/>
      <dgm:spPr/>
      <dgm:t>
        <a:bodyPr/>
        <a:lstStyle/>
        <a:p>
          <a:endParaRPr lang="es-CO"/>
        </a:p>
      </dgm:t>
    </dgm:pt>
    <dgm:pt modelId="{9E357DE7-48DE-463D-A634-8E6BC8E170FF}" type="sibTrans" cxnId="{5B3B3F31-AB84-4A6A-B66E-C117AE1BFFD9}">
      <dgm:prSet/>
      <dgm:spPr/>
      <dgm:t>
        <a:bodyPr/>
        <a:lstStyle/>
        <a:p>
          <a:endParaRPr lang="es-CO"/>
        </a:p>
      </dgm:t>
    </dgm:pt>
    <dgm:pt modelId="{25285E4E-9BC4-4861-95EA-7341B367AF81}">
      <dgm:prSet phldrT="[Texto]"/>
      <dgm:spPr/>
      <dgm:t>
        <a:bodyPr/>
        <a:lstStyle/>
        <a:p>
          <a:r>
            <a:rPr lang="es-CO" dirty="0" smtClean="0"/>
            <a:t>ORGANISMO DE RIESGOS</a:t>
          </a:r>
          <a:endParaRPr lang="es-CO" dirty="0"/>
        </a:p>
      </dgm:t>
    </dgm:pt>
    <dgm:pt modelId="{85244961-F509-42C8-8356-F6A184AE6E28}" type="parTrans" cxnId="{BBF34ABD-2B84-49D6-A41A-AA93BBA536C9}">
      <dgm:prSet/>
      <dgm:spPr/>
      <dgm:t>
        <a:bodyPr/>
        <a:lstStyle/>
        <a:p>
          <a:endParaRPr lang="es-CO"/>
        </a:p>
      </dgm:t>
    </dgm:pt>
    <dgm:pt modelId="{AF74E89F-A56E-4CE0-BF47-CAD3A2A269C9}" type="sibTrans" cxnId="{BBF34ABD-2B84-49D6-A41A-AA93BBA536C9}">
      <dgm:prSet/>
      <dgm:spPr/>
      <dgm:t>
        <a:bodyPr/>
        <a:lstStyle/>
        <a:p>
          <a:endParaRPr lang="es-CO"/>
        </a:p>
      </dgm:t>
    </dgm:pt>
    <dgm:pt modelId="{207B979A-646C-4D48-B14C-7F5766EA3458}">
      <dgm:prSet phldrT="[Texto]"/>
      <dgm:spPr/>
      <dgm:t>
        <a:bodyPr/>
        <a:lstStyle/>
        <a:p>
          <a:r>
            <a:rPr lang="es-CO" dirty="0" smtClean="0"/>
            <a:t>VERIFICAION DE LA NORMATIVIDAD Y CERTIFICADO DE BOMBEROS EN CUMPLIMIENTO CON TODOS LOS CRITERIOS</a:t>
          </a:r>
          <a:endParaRPr lang="es-CO" dirty="0"/>
        </a:p>
      </dgm:t>
    </dgm:pt>
    <dgm:pt modelId="{5110B9D0-5EA1-4D37-A796-CFC25FEAE860}" type="parTrans" cxnId="{E9716898-2F8B-4CAC-9E5E-BD819A2D1F48}">
      <dgm:prSet/>
      <dgm:spPr/>
      <dgm:t>
        <a:bodyPr/>
        <a:lstStyle/>
        <a:p>
          <a:endParaRPr lang="es-CO"/>
        </a:p>
      </dgm:t>
    </dgm:pt>
    <dgm:pt modelId="{A184E85B-BD33-4B51-A947-A143DECC54E8}" type="sibTrans" cxnId="{E9716898-2F8B-4CAC-9E5E-BD819A2D1F48}">
      <dgm:prSet/>
      <dgm:spPr/>
      <dgm:t>
        <a:bodyPr/>
        <a:lstStyle/>
        <a:p>
          <a:endParaRPr lang="es-CO"/>
        </a:p>
      </dgm:t>
    </dgm:pt>
    <dgm:pt modelId="{48099CE4-FA8C-4B64-9164-9E77A03E57C1}">
      <dgm:prSet phldrT="[Texto]"/>
      <dgm:spPr/>
      <dgm:t>
        <a:bodyPr/>
        <a:lstStyle/>
        <a:p>
          <a:r>
            <a:rPr lang="es-CO" dirty="0" smtClean="0"/>
            <a:t>Hasta la creación del supervisor técnico , solicitar el certificado de seguridad humana y protección de incendio a bomberos</a:t>
          </a:r>
          <a:endParaRPr lang="es-CO" dirty="0"/>
        </a:p>
      </dgm:t>
    </dgm:pt>
    <dgm:pt modelId="{EC900F9C-E559-409F-ABB6-6E4E291D983A}" type="parTrans" cxnId="{FD49AC27-3B1F-4DDE-BC23-E02BEEB931A3}">
      <dgm:prSet/>
      <dgm:spPr/>
      <dgm:t>
        <a:bodyPr/>
        <a:lstStyle/>
        <a:p>
          <a:endParaRPr lang="es-CO"/>
        </a:p>
      </dgm:t>
    </dgm:pt>
    <dgm:pt modelId="{FD517588-4E61-4FB4-8393-A21B3F74F599}" type="sibTrans" cxnId="{FD49AC27-3B1F-4DDE-BC23-E02BEEB931A3}">
      <dgm:prSet/>
      <dgm:spPr/>
      <dgm:t>
        <a:bodyPr/>
        <a:lstStyle/>
        <a:p>
          <a:endParaRPr lang="es-CO"/>
        </a:p>
      </dgm:t>
    </dgm:pt>
    <dgm:pt modelId="{F2BA18E2-4135-41D9-85BD-D45D2FAD4B27}" type="pres">
      <dgm:prSet presAssocID="{B786611D-EF85-4BCF-8BA1-EA4E77650BB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8CDB6A45-0AC7-4531-9732-7C8F7A08FA0A}" type="pres">
      <dgm:prSet presAssocID="{564BAAA0-5CEE-4BC2-BD6E-F25195FA6F30}" presName="composite" presStyleCnt="0"/>
      <dgm:spPr/>
    </dgm:pt>
    <dgm:pt modelId="{73B094E3-353F-47EA-BB21-5D15018443A6}" type="pres">
      <dgm:prSet presAssocID="{564BAAA0-5CEE-4BC2-BD6E-F25195FA6F30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7F00A6C-DA16-4F10-9523-6A8DDE9B27F7}" type="pres">
      <dgm:prSet presAssocID="{564BAAA0-5CEE-4BC2-BD6E-F25195FA6F30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727E9E1-436D-475C-BF91-3A0573403CDA}" type="pres">
      <dgm:prSet presAssocID="{564BAAA0-5CEE-4BC2-BD6E-F25195FA6F30}" presName="Accent" presStyleLbl="parChTrans1D1" presStyleIdx="0" presStyleCnt="3"/>
      <dgm:spPr/>
    </dgm:pt>
    <dgm:pt modelId="{662247B8-AF87-4A92-A105-9674AFC391B5}" type="pres">
      <dgm:prSet presAssocID="{564BAAA0-5CEE-4BC2-BD6E-F25195FA6F30}" presName="Child" presStyleLbl="revTx" presStyleIdx="1" presStyleCnt="6" custScaleY="453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980AF27-52AE-452F-85CE-34F6750AC415}" type="pres">
      <dgm:prSet presAssocID="{B229F6FB-96C9-401D-8DE0-92A1A1A81B1A}" presName="sibTrans" presStyleCnt="0"/>
      <dgm:spPr/>
    </dgm:pt>
    <dgm:pt modelId="{A77EA865-B043-448F-85CE-9B5C8024C412}" type="pres">
      <dgm:prSet presAssocID="{573C5BC1-10F5-429D-9A6E-C42CEB60F4CF}" presName="composite" presStyleCnt="0"/>
      <dgm:spPr/>
    </dgm:pt>
    <dgm:pt modelId="{1A63AB5E-3D82-4F5C-952F-8706BA9A5030}" type="pres">
      <dgm:prSet presAssocID="{573C5BC1-10F5-429D-9A6E-C42CEB60F4CF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6141B76-0AEC-4BEC-BBE1-26894A303C98}" type="pres">
      <dgm:prSet presAssocID="{573C5BC1-10F5-429D-9A6E-C42CEB60F4CF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AAC961F-91CE-4092-8F74-748E819F84CC}" type="pres">
      <dgm:prSet presAssocID="{573C5BC1-10F5-429D-9A6E-C42CEB60F4CF}" presName="Accent" presStyleLbl="parChTrans1D1" presStyleIdx="1" presStyleCnt="3"/>
      <dgm:spPr/>
    </dgm:pt>
    <dgm:pt modelId="{3992210E-6E1D-4971-9BF7-16210ABB60C4}" type="pres">
      <dgm:prSet presAssocID="{573C5BC1-10F5-429D-9A6E-C42CEB60F4CF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F16801D-DA32-4408-95A2-26D6AEE1DD9D}" type="pres">
      <dgm:prSet presAssocID="{74A4DDD4-0558-4F36-97F2-1DBDFE9732C9}" presName="sibTrans" presStyleCnt="0"/>
      <dgm:spPr/>
    </dgm:pt>
    <dgm:pt modelId="{613EA663-9169-4972-9390-1EAD9CD0D964}" type="pres">
      <dgm:prSet presAssocID="{D70B76A6-D113-4A20-9BE1-E3AFD86071D9}" presName="composite" presStyleCnt="0"/>
      <dgm:spPr/>
    </dgm:pt>
    <dgm:pt modelId="{ED8A9543-96E8-4D4A-9BC1-FAB8E8DCF80D}" type="pres">
      <dgm:prSet presAssocID="{D70B76A6-D113-4A20-9BE1-E3AFD86071D9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550FE18-CBBC-4AA3-A53B-8E98394933C5}" type="pres">
      <dgm:prSet presAssocID="{D70B76A6-D113-4A20-9BE1-E3AFD86071D9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5C36536-204D-42FA-A0E1-92402F6A9F91}" type="pres">
      <dgm:prSet presAssocID="{D70B76A6-D113-4A20-9BE1-E3AFD86071D9}" presName="Accent" presStyleLbl="parChTrans1D1" presStyleIdx="2" presStyleCnt="3"/>
      <dgm:spPr/>
    </dgm:pt>
    <dgm:pt modelId="{8BBA9A8A-6471-45EF-B642-B0BECA86F0EF}" type="pres">
      <dgm:prSet presAssocID="{D70B76A6-D113-4A20-9BE1-E3AFD86071D9}" presName="Child" presStyleLbl="revTx" presStyleIdx="5" presStyleCnt="6" custScaleY="590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B2BCFA0-4258-4658-A2E9-E6CC14628CA6}" srcId="{573C5BC1-10F5-429D-9A6E-C42CEB60F4CF}" destId="{75EF315C-3D47-4518-99BD-6955B7C07DB0}" srcOrd="1" destOrd="0" parTransId="{A9C698B7-52CD-47C5-BF31-1374A4307406}" sibTransId="{696BB243-0652-4386-A76B-5A483F5083B4}"/>
    <dgm:cxn modelId="{7A1979B1-1ED6-4D70-BA40-CAB5F84E0FF8}" type="presOf" srcId="{D70B76A6-D113-4A20-9BE1-E3AFD86071D9}" destId="{2550FE18-CBBC-4AA3-A53B-8E98394933C5}" srcOrd="0" destOrd="0" presId="urn:microsoft.com/office/officeart/2011/layout/TabList"/>
    <dgm:cxn modelId="{96C4052E-096C-4118-8E68-7255104F8867}" type="presOf" srcId="{F38E5CF8-D2A5-4D03-A55B-40912E18F2C8}" destId="{1A63AB5E-3D82-4F5C-952F-8706BA9A5030}" srcOrd="0" destOrd="0" presId="urn:microsoft.com/office/officeart/2011/layout/TabList"/>
    <dgm:cxn modelId="{C436D0E4-23B3-4A2E-B705-62F22AB419E0}" srcId="{B786611D-EF85-4BCF-8BA1-EA4E77650BB2}" destId="{573C5BC1-10F5-429D-9A6E-C42CEB60F4CF}" srcOrd="1" destOrd="0" parTransId="{E26BD5AD-0C97-4969-A4EF-A65FF7E4C818}" sibTransId="{74A4DDD4-0558-4F36-97F2-1DBDFE9732C9}"/>
    <dgm:cxn modelId="{8CE64DC2-8FE1-4462-8271-77CBC6E41CF1}" srcId="{564BAAA0-5CEE-4BC2-BD6E-F25195FA6F30}" destId="{298EBF52-05AC-4924-9A0B-40154C92826B}" srcOrd="1" destOrd="0" parTransId="{061117A9-0FB7-4F91-9D2C-6373EE0C495B}" sibTransId="{3D1A24F8-EA5B-47D8-851A-B8736E46F113}"/>
    <dgm:cxn modelId="{A78229E4-98A9-4B8D-B64B-D419F014B9F5}" type="presOf" srcId="{25285E4E-9BC4-4861-95EA-7341B367AF81}" destId="{ED8A9543-96E8-4D4A-9BC1-FAB8E8DCF80D}" srcOrd="0" destOrd="0" presId="urn:microsoft.com/office/officeart/2011/layout/TabList"/>
    <dgm:cxn modelId="{47C2663C-4BC0-48B7-A622-47FC81148B78}" type="presOf" srcId="{62FD1871-35B7-494D-B41B-D0BCD0EB684D}" destId="{73B094E3-353F-47EA-BB21-5D15018443A6}" srcOrd="0" destOrd="0" presId="urn:microsoft.com/office/officeart/2011/layout/TabList"/>
    <dgm:cxn modelId="{57F09A6E-2C7D-46DC-B80D-D820F35C78FF}" type="presOf" srcId="{75EF315C-3D47-4518-99BD-6955B7C07DB0}" destId="{3992210E-6E1D-4971-9BF7-16210ABB60C4}" srcOrd="0" destOrd="0" presId="urn:microsoft.com/office/officeart/2011/layout/TabList"/>
    <dgm:cxn modelId="{75DD81CD-9AD5-41CD-9B49-1E9201D16607}" type="presOf" srcId="{298EBF52-05AC-4924-9A0B-40154C92826B}" destId="{662247B8-AF87-4A92-A105-9674AFC391B5}" srcOrd="0" destOrd="0" presId="urn:microsoft.com/office/officeart/2011/layout/TabList"/>
    <dgm:cxn modelId="{1AD2E542-075D-4753-BE7F-38604D710CF2}" srcId="{564BAAA0-5CEE-4BC2-BD6E-F25195FA6F30}" destId="{62FD1871-35B7-494D-B41B-D0BCD0EB684D}" srcOrd="0" destOrd="0" parTransId="{96F86745-83C9-4F5A-93A5-2A874C39C0B6}" sibTransId="{97B6C8DF-A6F6-4360-9DDF-25402F28CACB}"/>
    <dgm:cxn modelId="{AB3C9E33-32BB-439D-9FFF-7986CB4A05B7}" srcId="{573C5BC1-10F5-429D-9A6E-C42CEB60F4CF}" destId="{F38E5CF8-D2A5-4D03-A55B-40912E18F2C8}" srcOrd="0" destOrd="0" parTransId="{1DBE2378-A94A-4368-ACD8-3F1E3B51031C}" sibTransId="{9B129EAA-94BE-487F-8848-6F400238A04E}"/>
    <dgm:cxn modelId="{FD49AC27-3B1F-4DDE-BC23-E02BEEB931A3}" srcId="{573C5BC1-10F5-429D-9A6E-C42CEB60F4CF}" destId="{48099CE4-FA8C-4B64-9164-9E77A03E57C1}" srcOrd="2" destOrd="0" parTransId="{EC900F9C-E559-409F-ABB6-6E4E291D983A}" sibTransId="{FD517588-4E61-4FB4-8393-A21B3F74F599}"/>
    <dgm:cxn modelId="{2DA646A9-46F5-4C9D-8019-FC1E121A8A7B}" type="presOf" srcId="{48099CE4-FA8C-4B64-9164-9E77A03E57C1}" destId="{3992210E-6E1D-4971-9BF7-16210ABB60C4}" srcOrd="0" destOrd="1" presId="urn:microsoft.com/office/officeart/2011/layout/TabList"/>
    <dgm:cxn modelId="{BBF34ABD-2B84-49D6-A41A-AA93BBA536C9}" srcId="{D70B76A6-D113-4A20-9BE1-E3AFD86071D9}" destId="{25285E4E-9BC4-4861-95EA-7341B367AF81}" srcOrd="0" destOrd="0" parTransId="{85244961-F509-42C8-8356-F6A184AE6E28}" sibTransId="{AF74E89F-A56E-4CE0-BF47-CAD3A2A269C9}"/>
    <dgm:cxn modelId="{5B3B3F31-AB84-4A6A-B66E-C117AE1BFFD9}" srcId="{B786611D-EF85-4BCF-8BA1-EA4E77650BB2}" destId="{D70B76A6-D113-4A20-9BE1-E3AFD86071D9}" srcOrd="2" destOrd="0" parTransId="{67062AFA-A31E-4990-B995-66FB95C51481}" sibTransId="{9E357DE7-48DE-463D-A634-8E6BC8E170FF}"/>
    <dgm:cxn modelId="{140BD8EF-1792-4AEF-B421-A43324E9E141}" type="presOf" srcId="{B786611D-EF85-4BCF-8BA1-EA4E77650BB2}" destId="{F2BA18E2-4135-41D9-85BD-D45D2FAD4B27}" srcOrd="0" destOrd="0" presId="urn:microsoft.com/office/officeart/2011/layout/TabList"/>
    <dgm:cxn modelId="{3DF3215B-71AD-430F-ADB7-5B376579302D}" type="presOf" srcId="{564BAAA0-5CEE-4BC2-BD6E-F25195FA6F30}" destId="{47F00A6C-DA16-4F10-9523-6A8DDE9B27F7}" srcOrd="0" destOrd="0" presId="urn:microsoft.com/office/officeart/2011/layout/TabList"/>
    <dgm:cxn modelId="{E9716898-2F8B-4CAC-9E5E-BD819A2D1F48}" srcId="{D70B76A6-D113-4A20-9BE1-E3AFD86071D9}" destId="{207B979A-646C-4D48-B14C-7F5766EA3458}" srcOrd="1" destOrd="0" parTransId="{5110B9D0-5EA1-4D37-A796-CFC25FEAE860}" sibTransId="{A184E85B-BD33-4B51-A947-A143DECC54E8}"/>
    <dgm:cxn modelId="{C192B26B-EC73-45D3-B00D-7B87BA62268A}" type="presOf" srcId="{207B979A-646C-4D48-B14C-7F5766EA3458}" destId="{8BBA9A8A-6471-45EF-B642-B0BECA86F0EF}" srcOrd="0" destOrd="0" presId="urn:microsoft.com/office/officeart/2011/layout/TabList"/>
    <dgm:cxn modelId="{DA5D6B7B-6965-4427-93CD-13429D5F41CA}" type="presOf" srcId="{573C5BC1-10F5-429D-9A6E-C42CEB60F4CF}" destId="{A6141B76-0AEC-4BEC-BBE1-26894A303C98}" srcOrd="0" destOrd="0" presId="urn:microsoft.com/office/officeart/2011/layout/TabList"/>
    <dgm:cxn modelId="{D2D1009B-9CF5-47D2-A0AB-5014F0A39B5C}" srcId="{B786611D-EF85-4BCF-8BA1-EA4E77650BB2}" destId="{564BAAA0-5CEE-4BC2-BD6E-F25195FA6F30}" srcOrd="0" destOrd="0" parTransId="{D021AFE9-E0CB-4377-87B9-5564607800A7}" sibTransId="{B229F6FB-96C9-401D-8DE0-92A1A1A81B1A}"/>
    <dgm:cxn modelId="{03014A8E-6181-4011-832D-E4618FA4AF4A}" type="presParOf" srcId="{F2BA18E2-4135-41D9-85BD-D45D2FAD4B27}" destId="{8CDB6A45-0AC7-4531-9732-7C8F7A08FA0A}" srcOrd="0" destOrd="0" presId="urn:microsoft.com/office/officeart/2011/layout/TabList"/>
    <dgm:cxn modelId="{F9C90AD2-040C-4EAD-AFF0-E0CD70F22796}" type="presParOf" srcId="{8CDB6A45-0AC7-4531-9732-7C8F7A08FA0A}" destId="{73B094E3-353F-47EA-BB21-5D15018443A6}" srcOrd="0" destOrd="0" presId="urn:microsoft.com/office/officeart/2011/layout/TabList"/>
    <dgm:cxn modelId="{9BCA9091-C0CA-45C5-AB71-2F37898F7CD7}" type="presParOf" srcId="{8CDB6A45-0AC7-4531-9732-7C8F7A08FA0A}" destId="{47F00A6C-DA16-4F10-9523-6A8DDE9B27F7}" srcOrd="1" destOrd="0" presId="urn:microsoft.com/office/officeart/2011/layout/TabList"/>
    <dgm:cxn modelId="{B5C1C913-6414-4203-808F-FF504B22D7FF}" type="presParOf" srcId="{8CDB6A45-0AC7-4531-9732-7C8F7A08FA0A}" destId="{3727E9E1-436D-475C-BF91-3A0573403CDA}" srcOrd="2" destOrd="0" presId="urn:microsoft.com/office/officeart/2011/layout/TabList"/>
    <dgm:cxn modelId="{C0D5B33B-F9BD-4146-829E-30D7A487143D}" type="presParOf" srcId="{F2BA18E2-4135-41D9-85BD-D45D2FAD4B27}" destId="{662247B8-AF87-4A92-A105-9674AFC391B5}" srcOrd="1" destOrd="0" presId="urn:microsoft.com/office/officeart/2011/layout/TabList"/>
    <dgm:cxn modelId="{F91AC77D-B728-4920-A446-FCEB062887EF}" type="presParOf" srcId="{F2BA18E2-4135-41D9-85BD-D45D2FAD4B27}" destId="{6980AF27-52AE-452F-85CE-34F6750AC415}" srcOrd="2" destOrd="0" presId="urn:microsoft.com/office/officeart/2011/layout/TabList"/>
    <dgm:cxn modelId="{482EFC38-B75B-423B-B0C8-1471FA6B8607}" type="presParOf" srcId="{F2BA18E2-4135-41D9-85BD-D45D2FAD4B27}" destId="{A77EA865-B043-448F-85CE-9B5C8024C412}" srcOrd="3" destOrd="0" presId="urn:microsoft.com/office/officeart/2011/layout/TabList"/>
    <dgm:cxn modelId="{372C5650-A4E1-4840-9F18-434B72423E2A}" type="presParOf" srcId="{A77EA865-B043-448F-85CE-9B5C8024C412}" destId="{1A63AB5E-3D82-4F5C-952F-8706BA9A5030}" srcOrd="0" destOrd="0" presId="urn:microsoft.com/office/officeart/2011/layout/TabList"/>
    <dgm:cxn modelId="{296583DE-C6FC-4213-A216-01A02D38918D}" type="presParOf" srcId="{A77EA865-B043-448F-85CE-9B5C8024C412}" destId="{A6141B76-0AEC-4BEC-BBE1-26894A303C98}" srcOrd="1" destOrd="0" presId="urn:microsoft.com/office/officeart/2011/layout/TabList"/>
    <dgm:cxn modelId="{7EC5E607-C912-489C-AAA3-0238EA7E6493}" type="presParOf" srcId="{A77EA865-B043-448F-85CE-9B5C8024C412}" destId="{FAAC961F-91CE-4092-8F74-748E819F84CC}" srcOrd="2" destOrd="0" presId="urn:microsoft.com/office/officeart/2011/layout/TabList"/>
    <dgm:cxn modelId="{3075B926-AF9B-46E3-95C0-A08E4C9C11C5}" type="presParOf" srcId="{F2BA18E2-4135-41D9-85BD-D45D2FAD4B27}" destId="{3992210E-6E1D-4971-9BF7-16210ABB60C4}" srcOrd="4" destOrd="0" presId="urn:microsoft.com/office/officeart/2011/layout/TabList"/>
    <dgm:cxn modelId="{426DE5C9-436F-4130-AC4E-658BC72A1AA5}" type="presParOf" srcId="{F2BA18E2-4135-41D9-85BD-D45D2FAD4B27}" destId="{3F16801D-DA32-4408-95A2-26D6AEE1DD9D}" srcOrd="5" destOrd="0" presId="urn:microsoft.com/office/officeart/2011/layout/TabList"/>
    <dgm:cxn modelId="{6C286F68-2295-43C2-996A-F00671C3593F}" type="presParOf" srcId="{F2BA18E2-4135-41D9-85BD-D45D2FAD4B27}" destId="{613EA663-9169-4972-9390-1EAD9CD0D964}" srcOrd="6" destOrd="0" presId="urn:microsoft.com/office/officeart/2011/layout/TabList"/>
    <dgm:cxn modelId="{BCFCDA3A-961C-47A3-847B-6008B2AC681B}" type="presParOf" srcId="{613EA663-9169-4972-9390-1EAD9CD0D964}" destId="{ED8A9543-96E8-4D4A-9BC1-FAB8E8DCF80D}" srcOrd="0" destOrd="0" presId="urn:microsoft.com/office/officeart/2011/layout/TabList"/>
    <dgm:cxn modelId="{7F691A94-8F57-4F99-803A-1E56A3F7C6CD}" type="presParOf" srcId="{613EA663-9169-4972-9390-1EAD9CD0D964}" destId="{2550FE18-CBBC-4AA3-A53B-8E98394933C5}" srcOrd="1" destOrd="0" presId="urn:microsoft.com/office/officeart/2011/layout/TabList"/>
    <dgm:cxn modelId="{638C5025-752B-4690-8F18-A435CDA40EAC}" type="presParOf" srcId="{613EA663-9169-4972-9390-1EAD9CD0D964}" destId="{A5C36536-204D-42FA-A0E1-92402F6A9F91}" srcOrd="2" destOrd="0" presId="urn:microsoft.com/office/officeart/2011/layout/TabList"/>
    <dgm:cxn modelId="{4E76D5A3-347D-4FF4-87EC-24F05E7CDDAD}" type="presParOf" srcId="{F2BA18E2-4135-41D9-85BD-D45D2FAD4B27}" destId="{8BBA9A8A-6471-45EF-B642-B0BECA86F0EF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7B7F7-84B7-4DB5-AD15-7EA0BE8148B5}">
      <dsp:nvSpPr>
        <dsp:cNvPr id="0" name=""/>
        <dsp:cNvSpPr/>
      </dsp:nvSpPr>
      <dsp:spPr>
        <a:xfrm>
          <a:off x="4119463" y="1828922"/>
          <a:ext cx="226641" cy="695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033"/>
              </a:lnTo>
              <a:lnTo>
                <a:pt x="226641" y="69503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FC387-F62D-42D6-91DC-66B339FD2F2E}">
      <dsp:nvSpPr>
        <dsp:cNvPr id="0" name=""/>
        <dsp:cNvSpPr/>
      </dsp:nvSpPr>
      <dsp:spPr>
        <a:xfrm>
          <a:off x="4874934" y="914092"/>
          <a:ext cx="1137119" cy="537094"/>
        </a:xfrm>
        <a:custGeom>
          <a:avLst/>
          <a:gdLst/>
          <a:ahLst/>
          <a:cxnLst/>
          <a:rect l="0" t="0" r="0" b="0"/>
          <a:pathLst>
            <a:path>
              <a:moveTo>
                <a:pt x="1137119" y="0"/>
              </a:moveTo>
              <a:lnTo>
                <a:pt x="1137119" y="537094"/>
              </a:lnTo>
              <a:lnTo>
                <a:pt x="0" y="53709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EA9011-747A-4817-BE23-613718D21D5E}">
      <dsp:nvSpPr>
        <dsp:cNvPr id="0" name=""/>
        <dsp:cNvSpPr/>
      </dsp:nvSpPr>
      <dsp:spPr>
        <a:xfrm>
          <a:off x="6012054" y="914092"/>
          <a:ext cx="917761" cy="2304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247"/>
              </a:lnTo>
              <a:lnTo>
                <a:pt x="917761" y="2146247"/>
              </a:lnTo>
              <a:lnTo>
                <a:pt x="917761" y="230489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0BA3E2-E519-4167-B35E-1C196D42EFF2}">
      <dsp:nvSpPr>
        <dsp:cNvPr id="0" name=""/>
        <dsp:cNvSpPr/>
      </dsp:nvSpPr>
      <dsp:spPr>
        <a:xfrm>
          <a:off x="5101575" y="3974459"/>
          <a:ext cx="1828239" cy="317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648"/>
              </a:lnTo>
              <a:lnTo>
                <a:pt x="1828239" y="158648"/>
              </a:lnTo>
              <a:lnTo>
                <a:pt x="1828239" y="31729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A0AA5-638D-45B3-8617-D9EEA65E9D75}">
      <dsp:nvSpPr>
        <dsp:cNvPr id="0" name=""/>
        <dsp:cNvSpPr/>
      </dsp:nvSpPr>
      <dsp:spPr>
        <a:xfrm>
          <a:off x="5055855" y="3974459"/>
          <a:ext cx="91440" cy="3172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29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1E67A5-78E3-45D1-9AC6-924E3778C674}">
      <dsp:nvSpPr>
        <dsp:cNvPr id="0" name=""/>
        <dsp:cNvSpPr/>
      </dsp:nvSpPr>
      <dsp:spPr>
        <a:xfrm>
          <a:off x="3273336" y="5047228"/>
          <a:ext cx="1152470" cy="650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800"/>
              </a:lnTo>
              <a:lnTo>
                <a:pt x="1152470" y="65080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C1B22-EB96-4797-BD6F-BE4DAFE7A872}">
      <dsp:nvSpPr>
        <dsp:cNvPr id="0" name=""/>
        <dsp:cNvSpPr/>
      </dsp:nvSpPr>
      <dsp:spPr>
        <a:xfrm>
          <a:off x="3273336" y="3974459"/>
          <a:ext cx="1828239" cy="317297"/>
        </a:xfrm>
        <a:custGeom>
          <a:avLst/>
          <a:gdLst/>
          <a:ahLst/>
          <a:cxnLst/>
          <a:rect l="0" t="0" r="0" b="0"/>
          <a:pathLst>
            <a:path>
              <a:moveTo>
                <a:pt x="1828239" y="0"/>
              </a:moveTo>
              <a:lnTo>
                <a:pt x="1828239" y="158648"/>
              </a:lnTo>
              <a:lnTo>
                <a:pt x="0" y="158648"/>
              </a:lnTo>
              <a:lnTo>
                <a:pt x="0" y="31729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CDEC4-EDED-4638-B22D-BB6B7F8EFBAE}">
      <dsp:nvSpPr>
        <dsp:cNvPr id="0" name=""/>
        <dsp:cNvSpPr/>
      </dsp:nvSpPr>
      <dsp:spPr>
        <a:xfrm>
          <a:off x="5101575" y="914092"/>
          <a:ext cx="910478" cy="2304896"/>
        </a:xfrm>
        <a:custGeom>
          <a:avLst/>
          <a:gdLst/>
          <a:ahLst/>
          <a:cxnLst/>
          <a:rect l="0" t="0" r="0" b="0"/>
          <a:pathLst>
            <a:path>
              <a:moveTo>
                <a:pt x="910478" y="0"/>
              </a:moveTo>
              <a:lnTo>
                <a:pt x="910478" y="2146247"/>
              </a:lnTo>
              <a:lnTo>
                <a:pt x="0" y="2146247"/>
              </a:lnTo>
              <a:lnTo>
                <a:pt x="0" y="230489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78C8D-4C5A-4164-A165-0670F9347D3E}">
      <dsp:nvSpPr>
        <dsp:cNvPr id="0" name=""/>
        <dsp:cNvSpPr/>
      </dsp:nvSpPr>
      <dsp:spPr>
        <a:xfrm>
          <a:off x="5256583" y="158621"/>
          <a:ext cx="1510941" cy="755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CERTIFICACION DE SEGURIDAD HUMANA CBVP</a:t>
          </a:r>
          <a:endParaRPr lang="es-CO" sz="1200" kern="1200" dirty="0"/>
        </a:p>
      </dsp:txBody>
      <dsp:txXfrm>
        <a:off x="5256583" y="158621"/>
        <a:ext cx="1510941" cy="755470"/>
      </dsp:txXfrm>
    </dsp:sp>
    <dsp:sp modelId="{5BB3A763-898C-4505-B36F-B517EA3C2AB1}">
      <dsp:nvSpPr>
        <dsp:cNvPr id="0" name=""/>
        <dsp:cNvSpPr/>
      </dsp:nvSpPr>
      <dsp:spPr>
        <a:xfrm>
          <a:off x="4346104" y="3218988"/>
          <a:ext cx="1510941" cy="755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CERTIFICACIÓN DE SEGURIDAD HUMANA Y PROTECCIÓN DE INCENDIO S.H &amp; P.I</a:t>
          </a:r>
          <a:endParaRPr lang="es-CO" sz="1200" kern="1200" dirty="0"/>
        </a:p>
      </dsp:txBody>
      <dsp:txXfrm>
        <a:off x="4346104" y="3218988"/>
        <a:ext cx="1510941" cy="755470"/>
      </dsp:txXfrm>
    </dsp:sp>
    <dsp:sp modelId="{716355B0-C37B-4691-A46A-6E361FDD945D}">
      <dsp:nvSpPr>
        <dsp:cNvPr id="0" name=""/>
        <dsp:cNvSpPr/>
      </dsp:nvSpPr>
      <dsp:spPr>
        <a:xfrm>
          <a:off x="2517865" y="4291757"/>
          <a:ext cx="1510941" cy="755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PROYECTOS DE CONSTRUCIÓN</a:t>
          </a:r>
          <a:endParaRPr lang="es-CO" sz="1200" kern="1200" dirty="0"/>
        </a:p>
      </dsp:txBody>
      <dsp:txXfrm>
        <a:off x="2517865" y="4291757"/>
        <a:ext cx="1510941" cy="755470"/>
      </dsp:txXfrm>
    </dsp:sp>
    <dsp:sp modelId="{FDDEC918-13EA-480A-AFF5-5DF011E1A73B}">
      <dsp:nvSpPr>
        <dsp:cNvPr id="0" name=""/>
        <dsp:cNvSpPr/>
      </dsp:nvSpPr>
      <dsp:spPr>
        <a:xfrm>
          <a:off x="4425807" y="5320293"/>
          <a:ext cx="1510941" cy="755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SALVA GUARDAR LA VIDA DEL SER HUMANO</a:t>
          </a:r>
          <a:endParaRPr lang="es-CO" sz="1200" kern="1200" dirty="0"/>
        </a:p>
      </dsp:txBody>
      <dsp:txXfrm>
        <a:off x="4425807" y="5320293"/>
        <a:ext cx="1510941" cy="755470"/>
      </dsp:txXfrm>
    </dsp:sp>
    <dsp:sp modelId="{6F4355D7-EA76-487D-AB8D-9011ED4D0665}">
      <dsp:nvSpPr>
        <dsp:cNvPr id="0" name=""/>
        <dsp:cNvSpPr/>
      </dsp:nvSpPr>
      <dsp:spPr>
        <a:xfrm>
          <a:off x="4346104" y="4291757"/>
          <a:ext cx="1510941" cy="755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ENTIDADES PÚBLICAS Y PRIVADAS</a:t>
          </a:r>
          <a:endParaRPr lang="es-CO" sz="1200" kern="1200" dirty="0"/>
        </a:p>
      </dsp:txBody>
      <dsp:txXfrm>
        <a:off x="4346104" y="4291757"/>
        <a:ext cx="1510941" cy="755470"/>
      </dsp:txXfrm>
    </dsp:sp>
    <dsp:sp modelId="{54C77AD6-0827-44A9-8388-860CF4BE387A}">
      <dsp:nvSpPr>
        <dsp:cNvPr id="0" name=""/>
        <dsp:cNvSpPr/>
      </dsp:nvSpPr>
      <dsp:spPr>
        <a:xfrm>
          <a:off x="6174344" y="4291757"/>
          <a:ext cx="1510941" cy="755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ESTABLECIMIENTOS PÚBLICOS Y PRIVADOS</a:t>
          </a:r>
          <a:endParaRPr lang="es-CO" sz="1200" kern="1200" dirty="0"/>
        </a:p>
      </dsp:txBody>
      <dsp:txXfrm>
        <a:off x="6174344" y="4291757"/>
        <a:ext cx="1510941" cy="755470"/>
      </dsp:txXfrm>
    </dsp:sp>
    <dsp:sp modelId="{FAB6C830-C1F3-4D74-8ADD-DBDEA0F3D96E}">
      <dsp:nvSpPr>
        <dsp:cNvPr id="0" name=""/>
        <dsp:cNvSpPr/>
      </dsp:nvSpPr>
      <dsp:spPr>
        <a:xfrm>
          <a:off x="6174344" y="3218988"/>
          <a:ext cx="1510941" cy="755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PREVENCIÓN EN EVENTOS MASIVOS Y/O PIROTECNICOS</a:t>
          </a:r>
          <a:endParaRPr lang="es-CO" sz="1200" kern="1200" dirty="0"/>
        </a:p>
      </dsp:txBody>
      <dsp:txXfrm>
        <a:off x="6174344" y="3218988"/>
        <a:ext cx="1510941" cy="755470"/>
      </dsp:txXfrm>
    </dsp:sp>
    <dsp:sp modelId="{D81E4898-542C-4EB9-8BE4-B4629C0988AF}">
      <dsp:nvSpPr>
        <dsp:cNvPr id="0" name=""/>
        <dsp:cNvSpPr/>
      </dsp:nvSpPr>
      <dsp:spPr>
        <a:xfrm>
          <a:off x="3363992" y="1073451"/>
          <a:ext cx="1510941" cy="755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LEY 1575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ART 42</a:t>
          </a:r>
          <a:endParaRPr lang="es-CO" sz="1200" kern="1200" dirty="0"/>
        </a:p>
      </dsp:txBody>
      <dsp:txXfrm>
        <a:off x="3363992" y="1073451"/>
        <a:ext cx="1510941" cy="755470"/>
      </dsp:txXfrm>
    </dsp:sp>
    <dsp:sp modelId="{E50EB3CA-9954-47EB-8921-E6770D2B48B7}">
      <dsp:nvSpPr>
        <dsp:cNvPr id="0" name=""/>
        <dsp:cNvSpPr/>
      </dsp:nvSpPr>
      <dsp:spPr>
        <a:xfrm>
          <a:off x="4346104" y="2146220"/>
          <a:ext cx="1510941" cy="755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PREVENCIÓN TECNICA</a:t>
          </a:r>
          <a:endParaRPr lang="es-CO" sz="1200" kern="1200" dirty="0"/>
        </a:p>
      </dsp:txBody>
      <dsp:txXfrm>
        <a:off x="4346104" y="2146220"/>
        <a:ext cx="1510941" cy="755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3D06D-1627-4A3C-BCB6-20BE2A27FE90}">
      <dsp:nvSpPr>
        <dsp:cNvPr id="0" name=""/>
        <dsp:cNvSpPr/>
      </dsp:nvSpPr>
      <dsp:spPr>
        <a:xfrm>
          <a:off x="3600399" y="910371"/>
          <a:ext cx="2972536" cy="360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37"/>
              </a:lnTo>
              <a:lnTo>
                <a:pt x="2972536" y="180437"/>
              </a:lnTo>
              <a:lnTo>
                <a:pt x="2972536" y="36087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74260B-3C03-49FF-B04A-71F2DD351387}">
      <dsp:nvSpPr>
        <dsp:cNvPr id="0" name=""/>
        <dsp:cNvSpPr/>
      </dsp:nvSpPr>
      <dsp:spPr>
        <a:xfrm>
          <a:off x="4314662" y="2564485"/>
          <a:ext cx="211880" cy="790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488"/>
              </a:lnTo>
              <a:lnTo>
                <a:pt x="211880" y="79048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F4807-D58F-4731-BECE-57F8D768B445}">
      <dsp:nvSpPr>
        <dsp:cNvPr id="0" name=""/>
        <dsp:cNvSpPr/>
      </dsp:nvSpPr>
      <dsp:spPr>
        <a:xfrm>
          <a:off x="3600399" y="910371"/>
          <a:ext cx="1279276" cy="360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37"/>
              </a:lnTo>
              <a:lnTo>
                <a:pt x="1279276" y="180437"/>
              </a:lnTo>
              <a:lnTo>
                <a:pt x="1279276" y="36087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A6AB4B-91CB-45C4-8440-A6444E630303}">
      <dsp:nvSpPr>
        <dsp:cNvPr id="0" name=""/>
        <dsp:cNvSpPr/>
      </dsp:nvSpPr>
      <dsp:spPr>
        <a:xfrm>
          <a:off x="2180796" y="2564485"/>
          <a:ext cx="266418" cy="790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488"/>
              </a:lnTo>
              <a:lnTo>
                <a:pt x="266418" y="79048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D7CD9-76CE-46F0-91D4-4D8B06626D8B}">
      <dsp:nvSpPr>
        <dsp:cNvPr id="0" name=""/>
        <dsp:cNvSpPr/>
      </dsp:nvSpPr>
      <dsp:spPr>
        <a:xfrm>
          <a:off x="2891246" y="910371"/>
          <a:ext cx="709153" cy="360875"/>
        </a:xfrm>
        <a:custGeom>
          <a:avLst/>
          <a:gdLst/>
          <a:ahLst/>
          <a:cxnLst/>
          <a:rect l="0" t="0" r="0" b="0"/>
          <a:pathLst>
            <a:path>
              <a:moveTo>
                <a:pt x="709153" y="0"/>
              </a:moveTo>
              <a:lnTo>
                <a:pt x="709153" y="180437"/>
              </a:lnTo>
              <a:lnTo>
                <a:pt x="0" y="180437"/>
              </a:lnTo>
              <a:lnTo>
                <a:pt x="0" y="36087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9C992-71CC-467C-AC87-05EBDE6F11D0}">
      <dsp:nvSpPr>
        <dsp:cNvPr id="0" name=""/>
        <dsp:cNvSpPr/>
      </dsp:nvSpPr>
      <dsp:spPr>
        <a:xfrm>
          <a:off x="148202" y="2763645"/>
          <a:ext cx="219685" cy="1581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1354"/>
              </a:lnTo>
              <a:lnTo>
                <a:pt x="219685" y="158135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42580-2613-4F61-8398-B3DE4E9E6EAF}">
      <dsp:nvSpPr>
        <dsp:cNvPr id="0" name=""/>
        <dsp:cNvSpPr/>
      </dsp:nvSpPr>
      <dsp:spPr>
        <a:xfrm>
          <a:off x="734029" y="910371"/>
          <a:ext cx="2866370" cy="360875"/>
        </a:xfrm>
        <a:custGeom>
          <a:avLst/>
          <a:gdLst/>
          <a:ahLst/>
          <a:cxnLst/>
          <a:rect l="0" t="0" r="0" b="0"/>
          <a:pathLst>
            <a:path>
              <a:moveTo>
                <a:pt x="2866370" y="0"/>
              </a:moveTo>
              <a:lnTo>
                <a:pt x="2866370" y="180437"/>
              </a:lnTo>
              <a:lnTo>
                <a:pt x="0" y="180437"/>
              </a:lnTo>
              <a:lnTo>
                <a:pt x="0" y="36087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C09B4-FF6E-4A70-AA8D-CDCBBAE631B5}">
      <dsp:nvSpPr>
        <dsp:cNvPr id="0" name=""/>
        <dsp:cNvSpPr/>
      </dsp:nvSpPr>
      <dsp:spPr>
        <a:xfrm>
          <a:off x="2517181" y="51144"/>
          <a:ext cx="2166436" cy="859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PROCESO DE SEGURIDAD HUMANA Y PROTECCIÓN DE INCENDIO</a:t>
          </a:r>
          <a:endParaRPr lang="es-CO" sz="1400" kern="1200" dirty="0"/>
        </a:p>
      </dsp:txBody>
      <dsp:txXfrm>
        <a:off x="2517181" y="51144"/>
        <a:ext cx="2166436" cy="859226"/>
      </dsp:txXfrm>
    </dsp:sp>
    <dsp:sp modelId="{CF55D6E8-B9FF-41E7-A411-D089DFD016C4}">
      <dsp:nvSpPr>
        <dsp:cNvPr id="0" name=""/>
        <dsp:cNvSpPr/>
      </dsp:nvSpPr>
      <dsp:spPr>
        <a:xfrm>
          <a:off x="1745" y="1271246"/>
          <a:ext cx="1464568" cy="14923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APROBACION Y RADICACION DE DISEÑO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ART 9 DEC. 0527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( PLANEACIÓN-CURADURIA ) </a:t>
          </a:r>
          <a:endParaRPr lang="es-CO" sz="1400" kern="1200" dirty="0"/>
        </a:p>
      </dsp:txBody>
      <dsp:txXfrm>
        <a:off x="1745" y="1271246"/>
        <a:ext cx="1464568" cy="1492398"/>
      </dsp:txXfrm>
    </dsp:sp>
    <dsp:sp modelId="{6960D059-4991-495C-9F67-53A92B0F613B}">
      <dsp:nvSpPr>
        <dsp:cNvPr id="0" name=""/>
        <dsp:cNvSpPr/>
      </dsp:nvSpPr>
      <dsp:spPr>
        <a:xfrm>
          <a:off x="367887" y="3124520"/>
          <a:ext cx="1718452" cy="2440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LICENCIA DE CONSTRUCCIÓN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&lt;2015 ( EST-ARQ-SUELOS 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2015 ( EST-ARQ-SUELOS-SH.PI 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&gt;2016 ( TODOS EFICIENCIA &gt;20% )</a:t>
          </a:r>
        </a:p>
      </dsp:txBody>
      <dsp:txXfrm>
        <a:off x="367887" y="3124520"/>
        <a:ext cx="1718452" cy="2440958"/>
      </dsp:txXfrm>
    </dsp:sp>
    <dsp:sp modelId="{25D74C4F-7732-4C45-80E9-09490C98AF26}">
      <dsp:nvSpPr>
        <dsp:cNvPr id="0" name=""/>
        <dsp:cNvSpPr/>
      </dsp:nvSpPr>
      <dsp:spPr>
        <a:xfrm>
          <a:off x="2003184" y="1271246"/>
          <a:ext cx="1776123" cy="1293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ACOMPAÑAMIENTO DE LA OBRA</a:t>
          </a:r>
          <a:endParaRPr lang="es-CO" sz="1400" kern="1200" dirty="0"/>
        </a:p>
      </dsp:txBody>
      <dsp:txXfrm>
        <a:off x="2003184" y="1271246"/>
        <a:ext cx="1776123" cy="1293238"/>
      </dsp:txXfrm>
    </dsp:sp>
    <dsp:sp modelId="{086A5FFE-57E3-4D25-9B51-7A05569D054B}">
      <dsp:nvSpPr>
        <dsp:cNvPr id="0" name=""/>
        <dsp:cNvSpPr/>
      </dsp:nvSpPr>
      <dsp:spPr>
        <a:xfrm>
          <a:off x="2447215" y="2925360"/>
          <a:ext cx="1718452" cy="859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SUPERVISION TECNICA – LEY DE VIVIENDA SEGURA</a:t>
          </a:r>
          <a:endParaRPr lang="es-CO" sz="1400" kern="1200" dirty="0"/>
        </a:p>
      </dsp:txBody>
      <dsp:txXfrm>
        <a:off x="2447215" y="2925360"/>
        <a:ext cx="1718452" cy="859226"/>
      </dsp:txXfrm>
    </dsp:sp>
    <dsp:sp modelId="{CEC2C370-C060-4E67-9743-AF0662506A36}">
      <dsp:nvSpPr>
        <dsp:cNvPr id="0" name=""/>
        <dsp:cNvSpPr/>
      </dsp:nvSpPr>
      <dsp:spPr>
        <a:xfrm>
          <a:off x="4173409" y="1271246"/>
          <a:ext cx="1412533" cy="1293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PRUEBA HIDROSTÁTICA</a:t>
          </a:r>
          <a:endParaRPr lang="es-CO" sz="1400" kern="1200" dirty="0"/>
        </a:p>
      </dsp:txBody>
      <dsp:txXfrm>
        <a:off x="4173409" y="1271246"/>
        <a:ext cx="1412533" cy="1293238"/>
      </dsp:txXfrm>
    </dsp:sp>
    <dsp:sp modelId="{8B450DE2-F097-4D02-9A86-0D8A39A4F35E}">
      <dsp:nvSpPr>
        <dsp:cNvPr id="0" name=""/>
        <dsp:cNvSpPr/>
      </dsp:nvSpPr>
      <dsp:spPr>
        <a:xfrm>
          <a:off x="4526542" y="2925360"/>
          <a:ext cx="1718452" cy="859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VERIFICACIÓN DEL ESTADO DE LA RED</a:t>
          </a:r>
          <a:endParaRPr lang="es-CO" sz="1400" kern="1200" dirty="0"/>
        </a:p>
      </dsp:txBody>
      <dsp:txXfrm>
        <a:off x="4526542" y="2925360"/>
        <a:ext cx="1718452" cy="859226"/>
      </dsp:txXfrm>
    </dsp:sp>
    <dsp:sp modelId="{AABA89EE-5252-4632-8E78-82BD03975573}">
      <dsp:nvSpPr>
        <dsp:cNvPr id="0" name=""/>
        <dsp:cNvSpPr/>
      </dsp:nvSpPr>
      <dsp:spPr>
        <a:xfrm>
          <a:off x="5946818" y="1271246"/>
          <a:ext cx="1252236" cy="1126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CERTIFICACIÓN DE S.H &amp; P. I. </a:t>
          </a:r>
          <a:endParaRPr lang="es-CO" sz="1400" kern="1200" dirty="0"/>
        </a:p>
      </dsp:txBody>
      <dsp:txXfrm>
        <a:off x="5946818" y="1271246"/>
        <a:ext cx="1252236" cy="11266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21971-1E68-43C3-AE58-6B218B56A24A}">
      <dsp:nvSpPr>
        <dsp:cNvPr id="0" name=""/>
        <dsp:cNvSpPr/>
      </dsp:nvSpPr>
      <dsp:spPr>
        <a:xfrm>
          <a:off x="2777907" y="2800"/>
          <a:ext cx="1716993" cy="1716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ESTABLECIMIENTOS PUBLICOS Y PRIVAOS</a:t>
          </a:r>
          <a:endParaRPr lang="es-CO" sz="1000" kern="1200" dirty="0"/>
        </a:p>
      </dsp:txBody>
      <dsp:txXfrm>
        <a:off x="3029355" y="254248"/>
        <a:ext cx="1214097" cy="1214097"/>
      </dsp:txXfrm>
    </dsp:sp>
    <dsp:sp modelId="{A9CABD82-F3FD-4203-9919-61480385EC65}">
      <dsp:nvSpPr>
        <dsp:cNvPr id="0" name=""/>
        <dsp:cNvSpPr/>
      </dsp:nvSpPr>
      <dsp:spPr>
        <a:xfrm rot="2160000">
          <a:off x="4440520" y="1321415"/>
          <a:ext cx="455955" cy="579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kern="1200"/>
        </a:p>
      </dsp:txBody>
      <dsp:txXfrm>
        <a:off x="4453582" y="1397112"/>
        <a:ext cx="319169" cy="347691"/>
      </dsp:txXfrm>
    </dsp:sp>
    <dsp:sp modelId="{AF51D977-0F50-444D-9B22-9DE465DE9B62}">
      <dsp:nvSpPr>
        <dsp:cNvPr id="0" name=""/>
        <dsp:cNvSpPr/>
      </dsp:nvSpPr>
      <dsp:spPr>
        <a:xfrm>
          <a:off x="4862976" y="1517692"/>
          <a:ext cx="1716993" cy="1716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PROCESO DE CERTIFIICACION</a:t>
          </a:r>
          <a:endParaRPr lang="es-CO" sz="1000" kern="1200" dirty="0"/>
        </a:p>
      </dsp:txBody>
      <dsp:txXfrm>
        <a:off x="5114424" y="1769140"/>
        <a:ext cx="1214097" cy="1214097"/>
      </dsp:txXfrm>
    </dsp:sp>
    <dsp:sp modelId="{1947D682-9708-4CED-BA75-3197C8C85C6D}">
      <dsp:nvSpPr>
        <dsp:cNvPr id="0" name=""/>
        <dsp:cNvSpPr/>
      </dsp:nvSpPr>
      <dsp:spPr>
        <a:xfrm rot="6480000">
          <a:off x="5099270" y="3299746"/>
          <a:ext cx="455955" cy="579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kern="1200"/>
        </a:p>
      </dsp:txBody>
      <dsp:txXfrm rot="10800000">
        <a:off x="5188798" y="3350597"/>
        <a:ext cx="319169" cy="347691"/>
      </dsp:txXfrm>
    </dsp:sp>
    <dsp:sp modelId="{17427EFE-65DE-4C1A-8F87-1E6136FC353E}">
      <dsp:nvSpPr>
        <dsp:cNvPr id="0" name=""/>
        <dsp:cNvSpPr/>
      </dsp:nvSpPr>
      <dsp:spPr>
        <a:xfrm>
          <a:off x="4066550" y="3968837"/>
          <a:ext cx="1716993" cy="1716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VISITA DE INSPECCION</a:t>
          </a:r>
          <a:endParaRPr lang="es-CO" sz="1000" kern="1200" dirty="0"/>
        </a:p>
      </dsp:txBody>
      <dsp:txXfrm>
        <a:off x="4317998" y="4220285"/>
        <a:ext cx="1214097" cy="1214097"/>
      </dsp:txXfrm>
    </dsp:sp>
    <dsp:sp modelId="{F6AA72BB-BC64-4B44-8EC0-19F43A607556}">
      <dsp:nvSpPr>
        <dsp:cNvPr id="0" name=""/>
        <dsp:cNvSpPr/>
      </dsp:nvSpPr>
      <dsp:spPr>
        <a:xfrm rot="10800000">
          <a:off x="3421330" y="4537591"/>
          <a:ext cx="455955" cy="579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kern="1200"/>
        </a:p>
      </dsp:txBody>
      <dsp:txXfrm rot="10800000">
        <a:off x="3558116" y="4653488"/>
        <a:ext cx="319169" cy="347691"/>
      </dsp:txXfrm>
    </dsp:sp>
    <dsp:sp modelId="{47695C2B-1976-41C9-B237-7A947635CA74}">
      <dsp:nvSpPr>
        <dsp:cNvPr id="0" name=""/>
        <dsp:cNvSpPr/>
      </dsp:nvSpPr>
      <dsp:spPr>
        <a:xfrm>
          <a:off x="1489263" y="3968837"/>
          <a:ext cx="1716993" cy="1716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VISIT DE RE-INSPECCION</a:t>
          </a:r>
          <a:endParaRPr lang="es-CO" sz="1000" kern="1200" dirty="0"/>
        </a:p>
      </dsp:txBody>
      <dsp:txXfrm>
        <a:off x="1740711" y="4220285"/>
        <a:ext cx="1214097" cy="1214097"/>
      </dsp:txXfrm>
    </dsp:sp>
    <dsp:sp modelId="{9414C23B-F7B7-41FE-A905-381BD14A92EC}">
      <dsp:nvSpPr>
        <dsp:cNvPr id="0" name=""/>
        <dsp:cNvSpPr/>
      </dsp:nvSpPr>
      <dsp:spPr>
        <a:xfrm rot="15120000">
          <a:off x="1725557" y="3324291"/>
          <a:ext cx="455955" cy="579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kern="1200"/>
        </a:p>
      </dsp:txBody>
      <dsp:txXfrm rot="10800000">
        <a:off x="1815085" y="3505234"/>
        <a:ext cx="319169" cy="347691"/>
      </dsp:txXfrm>
    </dsp:sp>
    <dsp:sp modelId="{8F0B2917-9546-479C-83BA-52D225130917}">
      <dsp:nvSpPr>
        <dsp:cNvPr id="0" name=""/>
        <dsp:cNvSpPr/>
      </dsp:nvSpPr>
      <dsp:spPr>
        <a:xfrm>
          <a:off x="692838" y="1517692"/>
          <a:ext cx="1716993" cy="1716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CERTIFICACION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ANUAL</a:t>
          </a:r>
          <a:endParaRPr lang="es-CO" sz="1000" kern="1200" dirty="0"/>
        </a:p>
      </dsp:txBody>
      <dsp:txXfrm>
        <a:off x="944286" y="1769140"/>
        <a:ext cx="1214097" cy="1214097"/>
      </dsp:txXfrm>
    </dsp:sp>
    <dsp:sp modelId="{77CBCC5A-52F1-4446-A1C8-DFA2D1669408}">
      <dsp:nvSpPr>
        <dsp:cNvPr id="0" name=""/>
        <dsp:cNvSpPr/>
      </dsp:nvSpPr>
      <dsp:spPr>
        <a:xfrm rot="19440000">
          <a:off x="2355451" y="1336585"/>
          <a:ext cx="455955" cy="579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kern="1200"/>
        </a:p>
      </dsp:txBody>
      <dsp:txXfrm>
        <a:off x="2368513" y="1492682"/>
        <a:ext cx="319169" cy="3476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21971-1E68-43C3-AE58-6B218B56A24A}">
      <dsp:nvSpPr>
        <dsp:cNvPr id="0" name=""/>
        <dsp:cNvSpPr/>
      </dsp:nvSpPr>
      <dsp:spPr>
        <a:xfrm>
          <a:off x="2824239" y="1103"/>
          <a:ext cx="1696336" cy="1696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ENTIDADES PUBLICAS Y PRIVAAS</a:t>
          </a:r>
          <a:endParaRPr lang="es-CO" sz="1300" kern="1200" dirty="0"/>
        </a:p>
      </dsp:txBody>
      <dsp:txXfrm>
        <a:off x="3072662" y="249526"/>
        <a:ext cx="1199490" cy="1199490"/>
      </dsp:txXfrm>
    </dsp:sp>
    <dsp:sp modelId="{A9CABD82-F3FD-4203-9919-61480385EC65}">
      <dsp:nvSpPr>
        <dsp:cNvPr id="0" name=""/>
        <dsp:cNvSpPr/>
      </dsp:nvSpPr>
      <dsp:spPr>
        <a:xfrm rot="2160000">
          <a:off x="4466830" y="1303809"/>
          <a:ext cx="450386" cy="572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/>
        </a:p>
      </dsp:txBody>
      <dsp:txXfrm>
        <a:off x="4479732" y="1378602"/>
        <a:ext cx="315270" cy="343507"/>
      </dsp:txXfrm>
    </dsp:sp>
    <dsp:sp modelId="{AF51D977-0F50-444D-9B22-9DE465DE9B62}">
      <dsp:nvSpPr>
        <dsp:cNvPr id="0" name=""/>
        <dsp:cNvSpPr/>
      </dsp:nvSpPr>
      <dsp:spPr>
        <a:xfrm>
          <a:off x="4884096" y="1497676"/>
          <a:ext cx="1696336" cy="1696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PROCESO DE CERTIFIICACION</a:t>
          </a:r>
          <a:endParaRPr lang="es-CO" sz="1300" kern="1200" dirty="0"/>
        </a:p>
      </dsp:txBody>
      <dsp:txXfrm>
        <a:off x="5132519" y="1746099"/>
        <a:ext cx="1199490" cy="1199490"/>
      </dsp:txXfrm>
    </dsp:sp>
    <dsp:sp modelId="{1947D682-9708-4CED-BA75-3197C8C85C6D}">
      <dsp:nvSpPr>
        <dsp:cNvPr id="0" name=""/>
        <dsp:cNvSpPr/>
      </dsp:nvSpPr>
      <dsp:spPr>
        <a:xfrm rot="6480000">
          <a:off x="5117612" y="3258218"/>
          <a:ext cx="450386" cy="572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/>
        </a:p>
      </dsp:txBody>
      <dsp:txXfrm rot="10800000">
        <a:off x="5206047" y="3308470"/>
        <a:ext cx="315270" cy="343507"/>
      </dsp:txXfrm>
    </dsp:sp>
    <dsp:sp modelId="{17427EFE-65DE-4C1A-8F87-1E6136FC353E}">
      <dsp:nvSpPr>
        <dsp:cNvPr id="0" name=""/>
        <dsp:cNvSpPr/>
      </dsp:nvSpPr>
      <dsp:spPr>
        <a:xfrm>
          <a:off x="4097300" y="3919183"/>
          <a:ext cx="1696336" cy="1696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VISITA DE INSPECCION</a:t>
          </a:r>
          <a:endParaRPr lang="es-CO" sz="1300" kern="1200" dirty="0"/>
        </a:p>
      </dsp:txBody>
      <dsp:txXfrm>
        <a:off x="4345723" y="4167606"/>
        <a:ext cx="1199490" cy="1199490"/>
      </dsp:txXfrm>
    </dsp:sp>
    <dsp:sp modelId="{F6AA72BB-BC64-4B44-8EC0-19F43A607556}">
      <dsp:nvSpPr>
        <dsp:cNvPr id="0" name=""/>
        <dsp:cNvSpPr/>
      </dsp:nvSpPr>
      <dsp:spPr>
        <a:xfrm rot="10800000">
          <a:off x="3459961" y="4481095"/>
          <a:ext cx="450386" cy="572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/>
        </a:p>
      </dsp:txBody>
      <dsp:txXfrm rot="10800000">
        <a:off x="3595077" y="4595598"/>
        <a:ext cx="315270" cy="343507"/>
      </dsp:txXfrm>
    </dsp:sp>
    <dsp:sp modelId="{47695C2B-1976-41C9-B237-7A947635CA74}">
      <dsp:nvSpPr>
        <dsp:cNvPr id="0" name=""/>
        <dsp:cNvSpPr/>
      </dsp:nvSpPr>
      <dsp:spPr>
        <a:xfrm>
          <a:off x="1551178" y="3919183"/>
          <a:ext cx="1696336" cy="1696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VISIT DE RE-INSPECCION</a:t>
          </a:r>
          <a:endParaRPr lang="es-CO" sz="1300" kern="1200" dirty="0"/>
        </a:p>
      </dsp:txBody>
      <dsp:txXfrm>
        <a:off x="1799601" y="4167606"/>
        <a:ext cx="1199490" cy="1199490"/>
      </dsp:txXfrm>
    </dsp:sp>
    <dsp:sp modelId="{9414C23B-F7B7-41FE-A905-381BD14A92EC}">
      <dsp:nvSpPr>
        <dsp:cNvPr id="0" name=""/>
        <dsp:cNvSpPr/>
      </dsp:nvSpPr>
      <dsp:spPr>
        <a:xfrm rot="15120000">
          <a:off x="1784694" y="3282464"/>
          <a:ext cx="450386" cy="572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/>
        </a:p>
      </dsp:txBody>
      <dsp:txXfrm rot="10800000">
        <a:off x="1873129" y="3461218"/>
        <a:ext cx="315270" cy="343507"/>
      </dsp:txXfrm>
    </dsp:sp>
    <dsp:sp modelId="{8F0B2917-9546-479C-83BA-52D225130917}">
      <dsp:nvSpPr>
        <dsp:cNvPr id="0" name=""/>
        <dsp:cNvSpPr/>
      </dsp:nvSpPr>
      <dsp:spPr>
        <a:xfrm>
          <a:off x="764382" y="1497676"/>
          <a:ext cx="1696336" cy="1696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CERTIFICACION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ANUAL</a:t>
          </a:r>
          <a:endParaRPr lang="es-CO" sz="1300" kern="1200" dirty="0"/>
        </a:p>
      </dsp:txBody>
      <dsp:txXfrm>
        <a:off x="1012805" y="1746099"/>
        <a:ext cx="1199490" cy="1199490"/>
      </dsp:txXfrm>
    </dsp:sp>
    <dsp:sp modelId="{77CBCC5A-52F1-4446-A1C8-DFA2D1669408}">
      <dsp:nvSpPr>
        <dsp:cNvPr id="0" name=""/>
        <dsp:cNvSpPr/>
      </dsp:nvSpPr>
      <dsp:spPr>
        <a:xfrm rot="19440000">
          <a:off x="2406974" y="1318794"/>
          <a:ext cx="450386" cy="572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/>
        </a:p>
      </dsp:txBody>
      <dsp:txXfrm>
        <a:off x="2419876" y="1473007"/>
        <a:ext cx="315270" cy="3435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36536-204D-42FA-A0E1-92402F6A9F91}">
      <dsp:nvSpPr>
        <dsp:cNvPr id="0" name=""/>
        <dsp:cNvSpPr/>
      </dsp:nvSpPr>
      <dsp:spPr>
        <a:xfrm>
          <a:off x="0" y="4090479"/>
          <a:ext cx="6648400" cy="0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C961F-91CE-4092-8F74-748E819F84CC}">
      <dsp:nvSpPr>
        <dsp:cNvPr id="0" name=""/>
        <dsp:cNvSpPr/>
      </dsp:nvSpPr>
      <dsp:spPr>
        <a:xfrm>
          <a:off x="0" y="2014632"/>
          <a:ext cx="6648400" cy="0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7E9E1-436D-475C-BF91-3A0573403CDA}">
      <dsp:nvSpPr>
        <dsp:cNvPr id="0" name=""/>
        <dsp:cNvSpPr/>
      </dsp:nvSpPr>
      <dsp:spPr>
        <a:xfrm>
          <a:off x="0" y="682847"/>
          <a:ext cx="6648400" cy="0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094E3-353F-47EA-BB21-5D15018443A6}">
      <dsp:nvSpPr>
        <dsp:cNvPr id="0" name=""/>
        <dsp:cNvSpPr/>
      </dsp:nvSpPr>
      <dsp:spPr>
        <a:xfrm>
          <a:off x="1728583" y="2308"/>
          <a:ext cx="4919816" cy="680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PLANEACION O CURADOR</a:t>
          </a:r>
          <a:endParaRPr lang="es-CO" sz="1800" kern="1200" dirty="0"/>
        </a:p>
      </dsp:txBody>
      <dsp:txXfrm>
        <a:off x="1728583" y="2308"/>
        <a:ext cx="4919816" cy="680538"/>
      </dsp:txXfrm>
    </dsp:sp>
    <dsp:sp modelId="{47F00A6C-DA16-4F10-9523-6A8DDE9B27F7}">
      <dsp:nvSpPr>
        <dsp:cNvPr id="0" name=""/>
        <dsp:cNvSpPr/>
      </dsp:nvSpPr>
      <dsp:spPr>
        <a:xfrm>
          <a:off x="0" y="2308"/>
          <a:ext cx="1728584" cy="68053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LICENCIA</a:t>
          </a:r>
          <a:endParaRPr lang="es-CO" sz="1800" kern="1200" dirty="0"/>
        </a:p>
      </dsp:txBody>
      <dsp:txXfrm>
        <a:off x="33227" y="35535"/>
        <a:ext cx="1662130" cy="647311"/>
      </dsp:txXfrm>
    </dsp:sp>
    <dsp:sp modelId="{662247B8-AF87-4A92-A105-9674AFC391B5}">
      <dsp:nvSpPr>
        <dsp:cNvPr id="0" name=""/>
        <dsp:cNvSpPr/>
      </dsp:nvSpPr>
      <dsp:spPr>
        <a:xfrm>
          <a:off x="0" y="682847"/>
          <a:ext cx="6648400" cy="617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PERSONAL TECNICO EN CONOCIEMIENTO DE SEGURIDAD HUMANA EN ASPECTOS ARQUITECTONICOS Y ESTRUCTURALES PARA REVISION DE PROYECTOS</a:t>
          </a:r>
          <a:endParaRPr lang="es-CO" sz="1400" kern="1200" dirty="0"/>
        </a:p>
      </dsp:txBody>
      <dsp:txXfrm>
        <a:off x="0" y="682847"/>
        <a:ext cx="6648400" cy="617218"/>
      </dsp:txXfrm>
    </dsp:sp>
    <dsp:sp modelId="{1A63AB5E-3D82-4F5C-952F-8706BA9A5030}">
      <dsp:nvSpPr>
        <dsp:cNvPr id="0" name=""/>
        <dsp:cNvSpPr/>
      </dsp:nvSpPr>
      <dsp:spPr>
        <a:xfrm>
          <a:off x="1728583" y="1334093"/>
          <a:ext cx="4919816" cy="680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PLANEACION</a:t>
          </a:r>
          <a:endParaRPr lang="es-CO" sz="1800" kern="1200" dirty="0"/>
        </a:p>
      </dsp:txBody>
      <dsp:txXfrm>
        <a:off x="1728583" y="1334093"/>
        <a:ext cx="4919816" cy="680538"/>
      </dsp:txXfrm>
    </dsp:sp>
    <dsp:sp modelId="{A6141B76-0AEC-4BEC-BBE1-26894A303C98}">
      <dsp:nvSpPr>
        <dsp:cNvPr id="0" name=""/>
        <dsp:cNvSpPr/>
      </dsp:nvSpPr>
      <dsp:spPr>
        <a:xfrm>
          <a:off x="0" y="1334093"/>
          <a:ext cx="1728584" cy="68053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CERTIFICADO DE OCUPACION</a:t>
          </a:r>
          <a:endParaRPr lang="es-CO" sz="1800" kern="1200" dirty="0"/>
        </a:p>
      </dsp:txBody>
      <dsp:txXfrm>
        <a:off x="33227" y="1367320"/>
        <a:ext cx="1662130" cy="647311"/>
      </dsp:txXfrm>
    </dsp:sp>
    <dsp:sp modelId="{3992210E-6E1D-4971-9BF7-16210ABB60C4}">
      <dsp:nvSpPr>
        <dsp:cNvPr id="0" name=""/>
        <dsp:cNvSpPr/>
      </dsp:nvSpPr>
      <dsp:spPr>
        <a:xfrm>
          <a:off x="0" y="2014632"/>
          <a:ext cx="6648400" cy="1361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PERSONAL TECNICO EN CONOCIEMIENTO DE SEGURIDAD HUMANA EN ASPECTOS ARQUITECTONICOS, ESTRUCTURALES , HIDRAULICOS , ELECTRICOS Y PROTECCION CONTRA INCENDIOS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Hasta la creación del supervisor técnico , solicitar el certificado de seguridad humana y protección de incendio a bomberos</a:t>
          </a:r>
          <a:endParaRPr lang="es-CO" sz="1400" kern="1200" dirty="0"/>
        </a:p>
      </dsp:txBody>
      <dsp:txXfrm>
        <a:off x="0" y="2014632"/>
        <a:ext cx="6648400" cy="1361281"/>
      </dsp:txXfrm>
    </dsp:sp>
    <dsp:sp modelId="{ED8A9543-96E8-4D4A-9BC1-FAB8E8DCF80D}">
      <dsp:nvSpPr>
        <dsp:cNvPr id="0" name=""/>
        <dsp:cNvSpPr/>
      </dsp:nvSpPr>
      <dsp:spPr>
        <a:xfrm>
          <a:off x="1728583" y="3409941"/>
          <a:ext cx="4919816" cy="680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ORGANISMO DE RIESGOS</a:t>
          </a:r>
          <a:endParaRPr lang="es-CO" sz="1800" kern="1200" dirty="0"/>
        </a:p>
      </dsp:txBody>
      <dsp:txXfrm>
        <a:off x="1728583" y="3409941"/>
        <a:ext cx="4919816" cy="680538"/>
      </dsp:txXfrm>
    </dsp:sp>
    <dsp:sp modelId="{2550FE18-CBBC-4AA3-A53B-8E98394933C5}">
      <dsp:nvSpPr>
        <dsp:cNvPr id="0" name=""/>
        <dsp:cNvSpPr/>
      </dsp:nvSpPr>
      <dsp:spPr>
        <a:xfrm>
          <a:off x="0" y="3409941"/>
          <a:ext cx="1728584" cy="68053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CONTROL</a:t>
          </a:r>
          <a:endParaRPr lang="es-CO" sz="1800" kern="1200" dirty="0"/>
        </a:p>
      </dsp:txBody>
      <dsp:txXfrm>
        <a:off x="33227" y="3443168"/>
        <a:ext cx="1662130" cy="647311"/>
      </dsp:txXfrm>
    </dsp:sp>
    <dsp:sp modelId="{8BBA9A8A-6471-45EF-B642-B0BECA86F0EF}">
      <dsp:nvSpPr>
        <dsp:cNvPr id="0" name=""/>
        <dsp:cNvSpPr/>
      </dsp:nvSpPr>
      <dsp:spPr>
        <a:xfrm>
          <a:off x="0" y="4090479"/>
          <a:ext cx="6648400" cy="80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VERIFICAION DE LA NORMATIVIDAD Y CERTIFICADO DE BOMBEROS EN CUMPLIMIENTO CON TODOS LOS CRITERIOS</a:t>
          </a:r>
          <a:endParaRPr lang="es-CO" sz="1400" kern="1200" dirty="0"/>
        </a:p>
      </dsp:txBody>
      <dsp:txXfrm>
        <a:off x="0" y="4090479"/>
        <a:ext cx="6648400" cy="803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fichas"/>
  <dgm:desc val="Se usa para mostrar bloques de información no secuencial o agrupados. Funciona bien con listas con una cantidad pequeña de texto de Nivel 1. El primer elemento de Nivel 2 se muestra junto al texto de Nivel 1. El resto de texto de Nivel 2 aparece debajo del texto de Ni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4988" cy="470736"/>
          </a:xfrm>
          <a:prstGeom prst="rect">
            <a:avLst/>
          </a:prstGeom>
        </p:spPr>
        <p:txBody>
          <a:bodyPr vert="horz" lIns="96539" tIns="48270" rIns="96539" bIns="48270" rtlCol="0"/>
          <a:lstStyle>
            <a:lvl1pPr algn="l">
              <a:defRPr sz="13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19495" y="0"/>
            <a:ext cx="3074988" cy="470736"/>
          </a:xfrm>
          <a:prstGeom prst="rect">
            <a:avLst/>
          </a:prstGeom>
        </p:spPr>
        <p:txBody>
          <a:bodyPr vert="horz" lIns="96539" tIns="48270" rIns="96539" bIns="48270" rtlCol="0"/>
          <a:lstStyle>
            <a:lvl1pPr algn="r">
              <a:defRPr sz="1300"/>
            </a:lvl1pPr>
          </a:lstStyle>
          <a:p>
            <a:fld id="{B6259206-F4A6-4D87-996E-AA8899B56361}" type="datetimeFigureOut">
              <a:rPr lang="es-CO" smtClean="0"/>
              <a:t>15/02/2017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19575" cy="3165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39" tIns="48270" rIns="96539" bIns="4827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613" y="4515148"/>
            <a:ext cx="5676900" cy="3694212"/>
          </a:xfrm>
          <a:prstGeom prst="rect">
            <a:avLst/>
          </a:prstGeom>
        </p:spPr>
        <p:txBody>
          <a:bodyPr vert="horz" lIns="96539" tIns="48270" rIns="96539" bIns="4827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11392"/>
            <a:ext cx="3074988" cy="470735"/>
          </a:xfrm>
          <a:prstGeom prst="rect">
            <a:avLst/>
          </a:prstGeom>
        </p:spPr>
        <p:txBody>
          <a:bodyPr vert="horz" lIns="96539" tIns="48270" rIns="96539" bIns="48270" rtlCol="0" anchor="b"/>
          <a:lstStyle>
            <a:lvl1pPr algn="l">
              <a:defRPr sz="13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19495" y="8911392"/>
            <a:ext cx="3074988" cy="470735"/>
          </a:xfrm>
          <a:prstGeom prst="rect">
            <a:avLst/>
          </a:prstGeom>
        </p:spPr>
        <p:txBody>
          <a:bodyPr vert="horz" lIns="96539" tIns="48270" rIns="96539" bIns="48270" rtlCol="0" anchor="b"/>
          <a:lstStyle>
            <a:lvl1pPr algn="r">
              <a:defRPr sz="1300"/>
            </a:lvl1pPr>
          </a:lstStyle>
          <a:p>
            <a:fld id="{49EF6C41-27BF-4F8D-BA78-0101C39AE8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6662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1A68-D53A-4D51-A3A1-EC5CC96FDC2B}" type="datetime1">
              <a:rPr lang="es-CO" smtClean="0"/>
              <a:t>15/02/2017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6305-8342-4746-92EE-05119A6B4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412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1F55-52D0-4244-9737-BDAD46C35F52}" type="datetime1">
              <a:rPr lang="es-CO" smtClean="0"/>
              <a:t>15/02/2017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6305-8342-4746-92EE-05119A6B4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092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0651-B917-4FEE-8B9B-50B70C814A40}" type="datetime1">
              <a:rPr lang="es-CO" smtClean="0"/>
              <a:t>15/02/2017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6305-8342-4746-92EE-05119A6B450E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4411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849F-DCBD-462A-90C2-4E355B55AFFB}" type="datetime1">
              <a:rPr lang="es-CO" smtClean="0"/>
              <a:t>15/02/2017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6305-8342-4746-92EE-05119A6B4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0907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C3DB-0A09-42D5-801F-16B1FAA34F5A}" type="datetime1">
              <a:rPr lang="es-CO" smtClean="0"/>
              <a:t>15/02/2017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6305-8342-4746-92EE-05119A6B450E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1255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FB1C-6A13-4594-93E4-9155F922E993}" type="datetime1">
              <a:rPr lang="es-CO" smtClean="0"/>
              <a:t>15/02/2017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6305-8342-4746-92EE-05119A6B4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3287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C29A-8223-4F5E-8BF2-28C4EF233085}" type="datetime1">
              <a:rPr lang="es-CO" smtClean="0"/>
              <a:t>15/02/2017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6305-8342-4746-92EE-05119A6B4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1032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46A3-258A-428A-9B53-9C93700373E8}" type="datetime1">
              <a:rPr lang="es-CO" smtClean="0"/>
              <a:t>15/02/2017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6305-8342-4746-92EE-05119A6B4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744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40D-A06E-40EE-BAD0-70D3D70C79CB}" type="datetime1">
              <a:rPr lang="es-CO" smtClean="0"/>
              <a:t>15/02/2017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6305-8342-4746-92EE-05119A6B4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940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6309-8568-4573-B530-42C0CE43D4E1}" type="datetime1">
              <a:rPr lang="es-CO" smtClean="0"/>
              <a:t>15/02/2017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6305-8342-4746-92EE-05119A6B4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591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71CEF-7EB8-420A-880E-872294066F8B}" type="datetime1">
              <a:rPr lang="es-CO" smtClean="0"/>
              <a:t>15/02/2017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6305-8342-4746-92EE-05119A6B4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925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3B39-1E98-447B-8811-23EFAB910E7B}" type="datetime1">
              <a:rPr lang="es-CO" smtClean="0"/>
              <a:t>15/02/2017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6305-8342-4746-92EE-05119A6B4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809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7859-549F-46A2-8292-C0271BE50107}" type="datetime1">
              <a:rPr lang="es-CO" smtClean="0"/>
              <a:t>15/02/2017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6305-8342-4746-92EE-05119A6B4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560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FC39-107F-47F5-A8FF-FC44B262CCA2}" type="datetime1">
              <a:rPr lang="es-CO" smtClean="0"/>
              <a:t>15/02/2017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6305-8342-4746-92EE-05119A6B4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59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34AC-1EAD-4C4F-8A10-695E53FDB354}" type="datetime1">
              <a:rPr lang="es-CO" smtClean="0"/>
              <a:t>15/02/2017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6305-8342-4746-92EE-05119A6B4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697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A89E-793C-4813-9568-1434F82698AE}" type="datetime1">
              <a:rPr lang="es-CO" smtClean="0"/>
              <a:t>15/02/2017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6305-8342-4746-92EE-05119A6B4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109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21A8-1E50-4CC1-9F2F-BEBECB852FA0}" type="datetime1">
              <a:rPr lang="es-CO" smtClean="0"/>
              <a:t>15/02/2017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O" smtClean="0"/>
              <a:t>DAVID E. GOMEZ CONTRERAS</a:t>
            </a: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0A6305-8342-4746-92EE-05119A6B4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882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049760"/>
            <a:ext cx="7128792" cy="2891408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800" dirty="0" smtClean="0"/>
              <a:t>«LA SEGURIDAD HUMANA UNA NUEVA ETAPA EN LA CONSTRUCCION DE COLOMBIA»</a:t>
            </a:r>
            <a:endParaRPr lang="es-CO" sz="4800" dirty="0"/>
          </a:p>
        </p:txBody>
      </p:sp>
      <p:pic>
        <p:nvPicPr>
          <p:cNvPr id="4" name="3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3" b="28372"/>
          <a:stretch/>
        </p:blipFill>
        <p:spPr bwMode="auto">
          <a:xfrm>
            <a:off x="179512" y="188640"/>
            <a:ext cx="1728192" cy="144016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460877"/>
            <a:ext cx="3456384" cy="365125"/>
          </a:xfrm>
        </p:spPr>
        <p:txBody>
          <a:bodyPr/>
          <a:lstStyle/>
          <a:p>
            <a:r>
              <a:rPr lang="es-CO" dirty="0" smtClean="0"/>
              <a:t>DAVID ERNESTO GOMEZ CONTRERAS / INGENIERO CIVIL / UIS</a:t>
            </a:r>
          </a:p>
          <a:p>
            <a:r>
              <a:rPr lang="es-CO" dirty="0" smtClean="0"/>
              <a:t>OPICCSAS@GMAIL.COM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3139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27460"/>
              </p:ext>
            </p:extLst>
          </p:nvPr>
        </p:nvGraphicFramePr>
        <p:xfrm>
          <a:off x="179512" y="620688"/>
          <a:ext cx="72008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2 Imagen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3" b="28372"/>
          <a:stretch/>
        </p:blipFill>
        <p:spPr bwMode="auto">
          <a:xfrm>
            <a:off x="179512" y="188640"/>
            <a:ext cx="1368152" cy="108012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460877"/>
            <a:ext cx="3456384" cy="365125"/>
          </a:xfrm>
        </p:spPr>
        <p:txBody>
          <a:bodyPr/>
          <a:lstStyle/>
          <a:p>
            <a:r>
              <a:rPr lang="es-CO" dirty="0" smtClean="0"/>
              <a:t>DAVID ERNESTO GOMEZ CONTRERAS / INGENIERO CIVIL / UIS</a:t>
            </a:r>
          </a:p>
          <a:p>
            <a:r>
              <a:rPr lang="es-CO" dirty="0" smtClean="0"/>
              <a:t>OPICCSAS@GMAIL.COM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5517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484495"/>
              </p:ext>
            </p:extLst>
          </p:nvPr>
        </p:nvGraphicFramePr>
        <p:xfrm>
          <a:off x="213610" y="728700"/>
          <a:ext cx="727280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2 Imagen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3" b="28372"/>
          <a:stretch/>
        </p:blipFill>
        <p:spPr bwMode="auto">
          <a:xfrm>
            <a:off x="179512" y="188640"/>
            <a:ext cx="1368152" cy="108012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460877"/>
            <a:ext cx="3456384" cy="365125"/>
          </a:xfrm>
        </p:spPr>
        <p:txBody>
          <a:bodyPr/>
          <a:lstStyle/>
          <a:p>
            <a:r>
              <a:rPr lang="es-CO" dirty="0" smtClean="0"/>
              <a:t>DAVID ERNESTO GOMEZ CONTRERAS / INGENIERO CIVIL / UIS</a:t>
            </a:r>
          </a:p>
          <a:p>
            <a:r>
              <a:rPr lang="es-CO" dirty="0" smtClean="0"/>
              <a:t>OPICCSAS@GMAIL.COM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84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156223"/>
              </p:ext>
            </p:extLst>
          </p:nvPr>
        </p:nvGraphicFramePr>
        <p:xfrm>
          <a:off x="323528" y="404664"/>
          <a:ext cx="734481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2 Imagen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3" b="28372"/>
          <a:stretch/>
        </p:blipFill>
        <p:spPr bwMode="auto">
          <a:xfrm>
            <a:off x="179512" y="188640"/>
            <a:ext cx="1368152" cy="108012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460877"/>
            <a:ext cx="3456384" cy="365125"/>
          </a:xfrm>
        </p:spPr>
        <p:txBody>
          <a:bodyPr/>
          <a:lstStyle/>
          <a:p>
            <a:r>
              <a:rPr lang="es-CO" dirty="0" smtClean="0"/>
              <a:t>DAVID ERNESTO GOMEZ CONTRERAS / INGENIERO CIVIL / UIS</a:t>
            </a:r>
          </a:p>
          <a:p>
            <a:r>
              <a:rPr lang="es-CO" dirty="0" smtClean="0"/>
              <a:t>OPICCSAS@GMAIL.COM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6430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6052" cy="646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4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73"/>
            <a:ext cx="8376025" cy="63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4068"/>
            <a:ext cx="8488135" cy="634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8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49" y="188640"/>
            <a:ext cx="8374107" cy="635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2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18" y="260647"/>
            <a:ext cx="8385846" cy="631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44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4" y="260648"/>
            <a:ext cx="8586693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4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" y="188640"/>
            <a:ext cx="8463826" cy="639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4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5" y="608360"/>
            <a:ext cx="5544616" cy="1320800"/>
          </a:xfrm>
        </p:spPr>
        <p:txBody>
          <a:bodyPr/>
          <a:lstStyle/>
          <a:p>
            <a:pPr algn="ctr"/>
            <a:r>
              <a:rPr lang="es-CO" dirty="0" smtClean="0"/>
              <a:t>QUE ES LA SEGURIDAD HUMANA ?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INTEGRIDAD DEL SER HUMANO</a:t>
            </a:r>
          </a:p>
          <a:p>
            <a:pPr marL="0" indent="0">
              <a:buNone/>
            </a:pPr>
            <a:endParaRPr lang="es-CO" dirty="0" smtClean="0"/>
          </a:p>
          <a:p>
            <a:pPr lvl="1"/>
            <a:r>
              <a:rPr lang="es-CO" dirty="0" smtClean="0"/>
              <a:t>RESPONSABILIDAD SOCIAL</a:t>
            </a:r>
          </a:p>
          <a:p>
            <a:pPr lvl="1"/>
            <a:r>
              <a:rPr lang="es-CO" dirty="0" smtClean="0"/>
              <a:t>PROTECCION DEL ESTADO</a:t>
            </a:r>
          </a:p>
          <a:p>
            <a:pPr lvl="1"/>
            <a:r>
              <a:rPr lang="es-CO" dirty="0" smtClean="0"/>
              <a:t>SALVA GUARDAR VIDAS</a:t>
            </a:r>
          </a:p>
          <a:p>
            <a:pPr lvl="1"/>
            <a:r>
              <a:rPr lang="es-CO" dirty="0" smtClean="0"/>
              <a:t>SALVA GUARDAR BIENES</a:t>
            </a:r>
          </a:p>
          <a:p>
            <a:pPr lvl="1"/>
            <a:r>
              <a:rPr lang="es-CO" dirty="0" smtClean="0"/>
              <a:t>GARANTIZAR LA SALUD</a:t>
            </a:r>
          </a:p>
          <a:p>
            <a:pPr lvl="1"/>
            <a:r>
              <a:rPr lang="es-CO" dirty="0" smtClean="0"/>
              <a:t>GARANTIZAR LA  ALIMENTACION</a:t>
            </a:r>
          </a:p>
          <a:p>
            <a:pPr lvl="1"/>
            <a:r>
              <a:rPr lang="es-CO" dirty="0" smtClean="0"/>
              <a:t>SEGURIDAD Y SALUD EN EL TRABAJO</a:t>
            </a:r>
          </a:p>
          <a:p>
            <a:pPr lvl="1"/>
            <a:r>
              <a:rPr lang="es-CO" dirty="0" smtClean="0"/>
              <a:t>OTROS</a:t>
            </a:r>
          </a:p>
          <a:p>
            <a:pPr lvl="1"/>
            <a:endParaRPr lang="es-CO" dirty="0"/>
          </a:p>
        </p:txBody>
      </p:sp>
      <p:pic>
        <p:nvPicPr>
          <p:cNvPr id="5" name="Picture 2" descr="C:\Users\PRINCIPAL\Desktop\familia-feli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2907578" cy="151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3" b="28372"/>
          <a:stretch/>
        </p:blipFill>
        <p:spPr bwMode="auto">
          <a:xfrm>
            <a:off x="179512" y="188640"/>
            <a:ext cx="1368152" cy="108012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460877"/>
            <a:ext cx="3456384" cy="365125"/>
          </a:xfrm>
        </p:spPr>
        <p:txBody>
          <a:bodyPr/>
          <a:lstStyle/>
          <a:p>
            <a:r>
              <a:rPr lang="es-CO" dirty="0" smtClean="0"/>
              <a:t>DAVID ERNESTO GOMEZ CONTRERAS / INGENIERO CIVIL / UIS</a:t>
            </a:r>
          </a:p>
          <a:p>
            <a:r>
              <a:rPr lang="es-CO" dirty="0" smtClean="0"/>
              <a:t>OPICCSAS@GMAIL.COM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590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73"/>
            <a:ext cx="8089691" cy="610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8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2384"/>
            <a:ext cx="8496944" cy="649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65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6969"/>
            <a:ext cx="8496943" cy="626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3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0" y="260648"/>
            <a:ext cx="8463918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4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584"/>
            <a:ext cx="8386059" cy="631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7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5726"/>
            <a:ext cx="8450630" cy="63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9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728"/>
            <a:ext cx="8424936" cy="632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9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330"/>
            <a:ext cx="8640959" cy="652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2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94" y="188640"/>
            <a:ext cx="858554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8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803"/>
            <a:ext cx="8424935" cy="638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2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5" y="608360"/>
            <a:ext cx="547260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SEGURIDAD HUMANA EN PROYECTOS DE CONSTRUCCION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348880"/>
            <a:ext cx="6347714" cy="3880773"/>
          </a:xfrm>
        </p:spPr>
        <p:txBody>
          <a:bodyPr/>
          <a:lstStyle/>
          <a:p>
            <a:r>
              <a:rPr lang="es-CO" dirty="0" smtClean="0"/>
              <a:t>SALVA GUARDAR LA VIDA Y LOS BIENES</a:t>
            </a:r>
          </a:p>
          <a:p>
            <a:r>
              <a:rPr lang="es-CO" dirty="0" smtClean="0"/>
              <a:t>NUESTRO ENTORNO</a:t>
            </a:r>
            <a:endParaRPr lang="es-CO" dirty="0"/>
          </a:p>
        </p:txBody>
      </p:sp>
      <p:pic>
        <p:nvPicPr>
          <p:cNvPr id="5" name="4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3" b="28372"/>
          <a:stretch/>
        </p:blipFill>
        <p:spPr bwMode="auto">
          <a:xfrm>
            <a:off x="179512" y="188640"/>
            <a:ext cx="1368152" cy="108012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AutoShape 2" descr="https://static.iris.net.co/semana/upload/images/2008/7/11/135809_175938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r="23812"/>
          <a:stretch/>
        </p:blipFill>
        <p:spPr bwMode="auto">
          <a:xfrm>
            <a:off x="4572000" y="2927596"/>
            <a:ext cx="2559575" cy="335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5" descr="http://www.vanguardia.com/sites/default/files/imagecache/Noticia_600x400/foto_grandes_400x300_noticia/2013/07/30/gal_la_fot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AutoShape 7" descr="http://www.lafm.com.co/sites/default/files/imagecache/fluid_gallery_high/imagenes/tem1_142607426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6" name="Picture 2" descr="http://static.pulzo.com/temblor_8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6" y="3501008"/>
            <a:ext cx="3852892" cy="278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460877"/>
            <a:ext cx="3456384" cy="365125"/>
          </a:xfrm>
        </p:spPr>
        <p:txBody>
          <a:bodyPr/>
          <a:lstStyle/>
          <a:p>
            <a:r>
              <a:rPr lang="es-CO" dirty="0" smtClean="0"/>
              <a:t>DAVID ERNESTO GOMEZ CONTRERAS / INGENIERO CIVIL / UIS</a:t>
            </a:r>
          </a:p>
          <a:p>
            <a:r>
              <a:rPr lang="es-CO" dirty="0" smtClean="0"/>
              <a:t>OPICCSAS@GMAIL.COM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9568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59160"/>
          </a:xfrm>
        </p:spPr>
        <p:txBody>
          <a:bodyPr/>
          <a:lstStyle/>
          <a:p>
            <a:r>
              <a:rPr lang="es-CO" dirty="0" smtClean="0"/>
              <a:t>MEJORAMIENTO DEL PROCESO</a:t>
            </a:r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DAVID E. GOMEZ CONTRERAS</a:t>
            </a:r>
            <a:endParaRPr lang="es-CO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43234281"/>
              </p:ext>
            </p:extLst>
          </p:nvPr>
        </p:nvGraphicFramePr>
        <p:xfrm>
          <a:off x="611560" y="1268760"/>
          <a:ext cx="66484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97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132856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es-CO" sz="7200" dirty="0" smtClean="0"/>
              <a:t>GRACIAS</a:t>
            </a:r>
            <a:endParaRPr lang="es-CO" sz="7200" dirty="0"/>
          </a:p>
        </p:txBody>
      </p:sp>
      <p:pic>
        <p:nvPicPr>
          <p:cNvPr id="5" name="4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3" b="28372"/>
          <a:stretch/>
        </p:blipFill>
        <p:spPr bwMode="auto">
          <a:xfrm>
            <a:off x="179512" y="188640"/>
            <a:ext cx="1368152" cy="108012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460877"/>
            <a:ext cx="3456384" cy="365125"/>
          </a:xfrm>
        </p:spPr>
        <p:txBody>
          <a:bodyPr/>
          <a:lstStyle/>
          <a:p>
            <a:r>
              <a:rPr lang="es-CO" dirty="0" smtClean="0"/>
              <a:t>DAVID ERNESTO GOMEZ CONTRERAS / INGENIERO CIVIL / UIS</a:t>
            </a:r>
          </a:p>
          <a:p>
            <a:r>
              <a:rPr lang="es-CO" dirty="0" smtClean="0"/>
              <a:t>OPICCSAS@GMAIL.COM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073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60657" y="608360"/>
            <a:ext cx="553162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ESTADO DEL ARTE DE LA SEGURIDAD HUMANA EN COLOMBIA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420888"/>
            <a:ext cx="6347714" cy="3880773"/>
          </a:xfrm>
        </p:spPr>
        <p:txBody>
          <a:bodyPr/>
          <a:lstStyle/>
          <a:p>
            <a:r>
              <a:rPr lang="es-CO" dirty="0" smtClean="0"/>
              <a:t>CODIGO DE CONSTRUCCION 1984</a:t>
            </a:r>
          </a:p>
          <a:p>
            <a:r>
              <a:rPr lang="es-CO" dirty="0" smtClean="0"/>
              <a:t>NSR-98 </a:t>
            </a:r>
          </a:p>
          <a:p>
            <a:pPr marL="0" indent="0">
              <a:buNone/>
            </a:pPr>
            <a:r>
              <a:rPr lang="es-CO" dirty="0" smtClean="0"/>
              <a:t>( NORMA SISMO RESISTENTE DE 1998 )</a:t>
            </a:r>
          </a:p>
          <a:p>
            <a:r>
              <a:rPr lang="es-CO" dirty="0" smtClean="0"/>
              <a:t>NSR-10 </a:t>
            </a:r>
          </a:p>
          <a:p>
            <a:pPr marL="0" indent="0">
              <a:buNone/>
            </a:pPr>
            <a:r>
              <a:rPr lang="es-CO" dirty="0"/>
              <a:t>( NORMA SISMO RESISTENTE DE 2010 )</a:t>
            </a:r>
          </a:p>
          <a:p>
            <a:r>
              <a:rPr lang="es-CO" dirty="0" err="1" smtClean="0"/>
              <a:t>NTC´s</a:t>
            </a:r>
            <a:endParaRPr lang="es-CO" dirty="0" smtClean="0"/>
          </a:p>
          <a:p>
            <a:pPr marL="0" indent="0">
              <a:buNone/>
            </a:pPr>
            <a:r>
              <a:rPr lang="es-CO" dirty="0"/>
              <a:t>( DIFERENTES NTC )</a:t>
            </a:r>
          </a:p>
          <a:p>
            <a:r>
              <a:rPr lang="es-CO" dirty="0" smtClean="0"/>
              <a:t>LEYES DE INCLUSION</a:t>
            </a:r>
          </a:p>
          <a:p>
            <a:pPr marL="0" indent="0">
              <a:buNone/>
            </a:pPr>
            <a:r>
              <a:rPr lang="es-CO" dirty="0" smtClean="0"/>
              <a:t>PISCINAS – DISCAPACITADOS - OTROS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5" name="4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3" b="28372"/>
          <a:stretch/>
        </p:blipFill>
        <p:spPr bwMode="auto">
          <a:xfrm>
            <a:off x="179512" y="188640"/>
            <a:ext cx="1368152" cy="108012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BORRADOR DEL PRIMER CODIGO SISMO RESISTENTE DE COLOMB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28069"/>
            <a:ext cx="2273300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460877"/>
            <a:ext cx="3456384" cy="365125"/>
          </a:xfrm>
        </p:spPr>
        <p:txBody>
          <a:bodyPr/>
          <a:lstStyle/>
          <a:p>
            <a:r>
              <a:rPr lang="es-CO" dirty="0" smtClean="0"/>
              <a:t>DAVID ERNESTO GOMEZ CONTRERAS / INGENIERO CIVIL / UIS</a:t>
            </a:r>
          </a:p>
          <a:p>
            <a:r>
              <a:rPr lang="es-CO" dirty="0" smtClean="0"/>
              <a:t>OPICCSAS@GMAIL.COM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97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5" y="608360"/>
            <a:ext cx="5544616" cy="1320800"/>
          </a:xfrm>
        </p:spPr>
        <p:txBody>
          <a:bodyPr/>
          <a:lstStyle/>
          <a:p>
            <a:pPr algn="ctr"/>
            <a:r>
              <a:rPr lang="es-CO" dirty="0" smtClean="0"/>
              <a:t>INTERDISCIPLINAS DE LA SEGURIDAD HUMANA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2852" y="2348880"/>
            <a:ext cx="6347714" cy="3880773"/>
          </a:xfrm>
        </p:spPr>
        <p:txBody>
          <a:bodyPr/>
          <a:lstStyle/>
          <a:p>
            <a:r>
              <a:rPr lang="es-CO" dirty="0" smtClean="0"/>
              <a:t>GEOTECNIA</a:t>
            </a:r>
          </a:p>
          <a:p>
            <a:r>
              <a:rPr lang="es-CO" dirty="0" smtClean="0"/>
              <a:t>ARQUITECTURA</a:t>
            </a:r>
          </a:p>
          <a:p>
            <a:r>
              <a:rPr lang="es-CO" dirty="0" smtClean="0"/>
              <a:t>INGENIERIA CIVIL</a:t>
            </a:r>
          </a:p>
          <a:p>
            <a:r>
              <a:rPr lang="es-CO" dirty="0" smtClean="0"/>
              <a:t>INGENIERIA ELECTRICA</a:t>
            </a:r>
          </a:p>
          <a:p>
            <a:r>
              <a:rPr lang="es-CO" dirty="0" smtClean="0"/>
              <a:t>INGENIERIA</a:t>
            </a:r>
          </a:p>
          <a:p>
            <a:pPr marL="0" indent="0">
              <a:buNone/>
            </a:pPr>
            <a:r>
              <a:rPr lang="es-CO" dirty="0" smtClean="0"/>
              <a:t>DE PROTECCION DE INCENDIO</a:t>
            </a:r>
          </a:p>
          <a:p>
            <a:endParaRPr lang="es-CO" dirty="0"/>
          </a:p>
          <a:p>
            <a:endParaRPr lang="es-CO" dirty="0"/>
          </a:p>
        </p:txBody>
      </p:sp>
      <p:pic>
        <p:nvPicPr>
          <p:cNvPr id="5" name="4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3" b="28372"/>
          <a:stretch/>
        </p:blipFill>
        <p:spPr bwMode="auto">
          <a:xfrm>
            <a:off x="179512" y="188640"/>
            <a:ext cx="1368152" cy="108012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42" name="Picture 2" descr="http://inttur.mx/wp-content/uploads/2015/11/ser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709" y="2420888"/>
            <a:ext cx="3486806" cy="196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460877"/>
            <a:ext cx="3456384" cy="365125"/>
          </a:xfrm>
        </p:spPr>
        <p:txBody>
          <a:bodyPr/>
          <a:lstStyle/>
          <a:p>
            <a:r>
              <a:rPr lang="es-CO" dirty="0" smtClean="0"/>
              <a:t>DAVID ERNESTO GOMEZ CONTRERAS / INGENIERO CIVIL / UIS</a:t>
            </a:r>
          </a:p>
          <a:p>
            <a:r>
              <a:rPr lang="es-CO" dirty="0" smtClean="0"/>
              <a:t>OPICCSAS@GMAIL.COM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046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9347" y="332656"/>
            <a:ext cx="5440926" cy="1320800"/>
          </a:xfrm>
        </p:spPr>
        <p:txBody>
          <a:bodyPr/>
          <a:lstStyle/>
          <a:p>
            <a:pPr algn="ctr"/>
            <a:r>
              <a:rPr lang="es-CO" dirty="0" smtClean="0"/>
              <a:t>DISEÑO DE SEGURIDAD HUMANA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628800"/>
            <a:ext cx="6552728" cy="4248472"/>
          </a:xfrm>
        </p:spPr>
        <p:txBody>
          <a:bodyPr>
            <a:normAutofit fontScale="85000" lnSpcReduction="20000"/>
          </a:bodyPr>
          <a:lstStyle/>
          <a:p>
            <a:r>
              <a:rPr lang="es-CO" dirty="0" smtClean="0"/>
              <a:t>GEOTECNICO </a:t>
            </a:r>
          </a:p>
          <a:p>
            <a:pPr lvl="1"/>
            <a:r>
              <a:rPr lang="es-CO" dirty="0"/>
              <a:t>NSR-10 </a:t>
            </a:r>
            <a:r>
              <a:rPr lang="es-CO" dirty="0" smtClean="0"/>
              <a:t>/ </a:t>
            </a:r>
            <a:r>
              <a:rPr lang="es-CO" dirty="0"/>
              <a:t>TITULO </a:t>
            </a:r>
            <a:r>
              <a:rPr lang="es-CO" dirty="0" smtClean="0"/>
              <a:t>A - </a:t>
            </a:r>
            <a:r>
              <a:rPr lang="es-CO" dirty="0"/>
              <a:t>REQUERIMIENTOS </a:t>
            </a:r>
            <a:r>
              <a:rPr lang="es-CO" dirty="0" smtClean="0"/>
              <a:t>GENERALES	</a:t>
            </a:r>
          </a:p>
          <a:p>
            <a:pPr lvl="1"/>
            <a:r>
              <a:rPr lang="es-CO" dirty="0" smtClean="0"/>
              <a:t>NSR-10 / TITULO H – ESTUDIOS GEOTECNICOS</a:t>
            </a:r>
          </a:p>
          <a:p>
            <a:pPr lvl="1"/>
            <a:r>
              <a:rPr lang="es-CO" dirty="0" smtClean="0"/>
              <a:t>OTROS</a:t>
            </a:r>
          </a:p>
          <a:p>
            <a:r>
              <a:rPr lang="es-CO" dirty="0"/>
              <a:t>ARQUITECTONICO</a:t>
            </a:r>
          </a:p>
          <a:p>
            <a:pPr lvl="1"/>
            <a:r>
              <a:rPr lang="es-CO" dirty="0" smtClean="0"/>
              <a:t>NSR-10 / TITULO K – REQUISITOS COMPLEMENTARIOS</a:t>
            </a:r>
          </a:p>
          <a:p>
            <a:pPr lvl="1"/>
            <a:r>
              <a:rPr lang="es-CO" dirty="0" smtClean="0"/>
              <a:t>LEY 1618 / INCLUSION DE DISCAPACITADOS</a:t>
            </a:r>
          </a:p>
          <a:p>
            <a:pPr lvl="1"/>
            <a:r>
              <a:rPr lang="es-CO" dirty="0" smtClean="0"/>
              <a:t>LEY 1209 / PISCINAS</a:t>
            </a:r>
          </a:p>
          <a:p>
            <a:pPr lvl="1"/>
            <a:r>
              <a:rPr lang="es-CO" dirty="0" smtClean="0"/>
              <a:t>OTROS</a:t>
            </a:r>
            <a:endParaRPr lang="es-CO" dirty="0"/>
          </a:p>
          <a:p>
            <a:r>
              <a:rPr lang="es-CO" dirty="0" smtClean="0"/>
              <a:t>ESTRUCTURAL</a:t>
            </a:r>
          </a:p>
          <a:p>
            <a:pPr lvl="1"/>
            <a:r>
              <a:rPr lang="es-CO" dirty="0" smtClean="0"/>
              <a:t>NSR-10 / TITULO B CARGAS</a:t>
            </a:r>
          </a:p>
          <a:p>
            <a:pPr lvl="1"/>
            <a:r>
              <a:rPr lang="es-CO" dirty="0" smtClean="0"/>
              <a:t>NSR -10 / TITULO C CONCRETO ESTRUCTURAL</a:t>
            </a:r>
          </a:p>
          <a:p>
            <a:pPr lvl="1"/>
            <a:r>
              <a:rPr lang="es-CO" dirty="0" smtClean="0"/>
              <a:t>NSR-10 / TITULO F ESTRUCTURAS METALICAS </a:t>
            </a:r>
          </a:p>
          <a:p>
            <a:pPr lvl="1"/>
            <a:r>
              <a:rPr lang="es-CO" dirty="0" smtClean="0"/>
              <a:t>OTROS</a:t>
            </a:r>
            <a:r>
              <a:rPr lang="es-CO" dirty="0"/>
              <a:t>	</a:t>
            </a:r>
            <a:endParaRPr lang="es-CO" dirty="0" smtClean="0"/>
          </a:p>
        </p:txBody>
      </p:sp>
      <p:pic>
        <p:nvPicPr>
          <p:cNvPr id="5" name="4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3" b="28372"/>
          <a:stretch/>
        </p:blipFill>
        <p:spPr bwMode="auto">
          <a:xfrm>
            <a:off x="179512" y="188640"/>
            <a:ext cx="1368152" cy="108012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460877"/>
            <a:ext cx="3456384" cy="365125"/>
          </a:xfrm>
        </p:spPr>
        <p:txBody>
          <a:bodyPr/>
          <a:lstStyle/>
          <a:p>
            <a:r>
              <a:rPr lang="es-CO" dirty="0" smtClean="0"/>
              <a:t>DAVID ERNESTO GOMEZ CONTRERAS / INGENIERO CIVIL / UIS</a:t>
            </a:r>
          </a:p>
          <a:p>
            <a:r>
              <a:rPr lang="es-CO" dirty="0" smtClean="0"/>
              <a:t>OPICCSAS@GMAIL.COM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744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5" y="608360"/>
            <a:ext cx="5544616" cy="1320800"/>
          </a:xfrm>
        </p:spPr>
        <p:txBody>
          <a:bodyPr/>
          <a:lstStyle/>
          <a:p>
            <a:pPr algn="ctr"/>
            <a:r>
              <a:rPr lang="es-CO" dirty="0"/>
              <a:t>DISEÑO DE SEGURIDAD HUMANA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6696744" cy="4464496"/>
          </a:xfrm>
        </p:spPr>
        <p:txBody>
          <a:bodyPr>
            <a:normAutofit lnSpcReduction="10000"/>
          </a:bodyPr>
          <a:lstStyle/>
          <a:p>
            <a:r>
              <a:rPr lang="es-CO" dirty="0"/>
              <a:t>ELECTRICO</a:t>
            </a:r>
          </a:p>
          <a:p>
            <a:pPr lvl="1"/>
            <a:r>
              <a:rPr lang="es-CO" dirty="0" smtClean="0"/>
              <a:t>RETIE</a:t>
            </a:r>
          </a:p>
          <a:p>
            <a:pPr lvl="1"/>
            <a:r>
              <a:rPr lang="es-CO" dirty="0" smtClean="0"/>
              <a:t>OTROS</a:t>
            </a:r>
            <a:endParaRPr lang="es-CO" dirty="0"/>
          </a:p>
          <a:p>
            <a:r>
              <a:rPr lang="es-CO" dirty="0" smtClean="0"/>
              <a:t>PROTECCION CONTRA </a:t>
            </a:r>
            <a:r>
              <a:rPr lang="es-CO" dirty="0"/>
              <a:t>INCENDIO</a:t>
            </a:r>
          </a:p>
          <a:p>
            <a:pPr lvl="1"/>
            <a:r>
              <a:rPr lang="es-CO" dirty="0"/>
              <a:t>NSR-10 </a:t>
            </a:r>
            <a:r>
              <a:rPr lang="es-CO" dirty="0" smtClean="0"/>
              <a:t>/ </a:t>
            </a:r>
            <a:r>
              <a:rPr lang="es-CO" dirty="0"/>
              <a:t>TITULO J – PROTECCION CONTRA INCENDIO</a:t>
            </a:r>
          </a:p>
          <a:p>
            <a:pPr lvl="1"/>
            <a:r>
              <a:rPr lang="es-CO" dirty="0"/>
              <a:t>NTC 1669 </a:t>
            </a:r>
            <a:r>
              <a:rPr lang="es-CO" dirty="0" smtClean="0"/>
              <a:t>/ </a:t>
            </a:r>
            <a:r>
              <a:rPr lang="es-CO" dirty="0"/>
              <a:t>INSTALACION DE MANGUERAS CONTRA INCENDIO</a:t>
            </a:r>
          </a:p>
          <a:p>
            <a:pPr lvl="1"/>
            <a:r>
              <a:rPr lang="es-CO" dirty="0"/>
              <a:t>NTC 2301 </a:t>
            </a:r>
            <a:r>
              <a:rPr lang="es-CO" dirty="0" smtClean="0"/>
              <a:t>/ NORMA PARA LA INSTALACION DE SISTEMA DE ROCIADORES</a:t>
            </a:r>
          </a:p>
          <a:p>
            <a:pPr lvl="1"/>
            <a:r>
              <a:rPr lang="es-CO" dirty="0" smtClean="0"/>
              <a:t>NORMAS INTERNACIONALES</a:t>
            </a:r>
          </a:p>
          <a:p>
            <a:pPr lvl="2"/>
            <a:r>
              <a:rPr lang="es-CO" dirty="0" smtClean="0"/>
              <a:t>NFPA 1		NFPA 25</a:t>
            </a:r>
          </a:p>
          <a:p>
            <a:pPr lvl="2"/>
            <a:r>
              <a:rPr lang="es-CO" dirty="0" smtClean="0"/>
              <a:t>NFPA 13		NFPA 72</a:t>
            </a:r>
          </a:p>
          <a:p>
            <a:pPr lvl="2"/>
            <a:r>
              <a:rPr lang="es-CO" dirty="0" smtClean="0"/>
              <a:t>NFPA 14		NFPA 101</a:t>
            </a:r>
          </a:p>
          <a:p>
            <a:pPr lvl="2"/>
            <a:r>
              <a:rPr lang="es-CO" dirty="0" smtClean="0"/>
              <a:t>NFPA 20		OTROS</a:t>
            </a:r>
            <a:endParaRPr lang="es-CO" dirty="0"/>
          </a:p>
          <a:p>
            <a:endParaRPr lang="es-CO" dirty="0"/>
          </a:p>
        </p:txBody>
      </p:sp>
      <p:pic>
        <p:nvPicPr>
          <p:cNvPr id="5" name="4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3" b="28372"/>
          <a:stretch/>
        </p:blipFill>
        <p:spPr bwMode="auto">
          <a:xfrm>
            <a:off x="179512" y="188640"/>
            <a:ext cx="1368152" cy="108012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460877"/>
            <a:ext cx="3456384" cy="365125"/>
          </a:xfrm>
        </p:spPr>
        <p:txBody>
          <a:bodyPr/>
          <a:lstStyle/>
          <a:p>
            <a:r>
              <a:rPr lang="es-CO" dirty="0" smtClean="0"/>
              <a:t>DAVID ERNESTO GOMEZ CONTRERAS / INGENIERO CIVIL / UIS</a:t>
            </a:r>
          </a:p>
          <a:p>
            <a:r>
              <a:rPr lang="es-CO" dirty="0" smtClean="0"/>
              <a:t>OPICCSAS@GMAIL.COM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9936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1701" y="608360"/>
            <a:ext cx="5550579" cy="1320800"/>
          </a:xfrm>
        </p:spPr>
        <p:txBody>
          <a:bodyPr/>
          <a:lstStyle/>
          <a:p>
            <a:pPr algn="ctr"/>
            <a:r>
              <a:rPr lang="es-CO" dirty="0" smtClean="0"/>
              <a:t>FALENCIAS EN DISEÑO ARQUITECTONICO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4322" y="2408990"/>
            <a:ext cx="6347714" cy="3880773"/>
          </a:xfrm>
        </p:spPr>
        <p:txBody>
          <a:bodyPr/>
          <a:lstStyle/>
          <a:p>
            <a:r>
              <a:rPr lang="es-CO" dirty="0" smtClean="0"/>
              <a:t>CLASIFICACION DE LOS  PROYECTOS</a:t>
            </a:r>
          </a:p>
          <a:p>
            <a:r>
              <a:rPr lang="es-CO" dirty="0" smtClean="0"/>
              <a:t>MEDIOS </a:t>
            </a:r>
            <a:r>
              <a:rPr lang="es-CO" smtClean="0"/>
              <a:t>DE EVACUACION </a:t>
            </a:r>
            <a:endParaRPr lang="es-CO" dirty="0" smtClean="0"/>
          </a:p>
          <a:p>
            <a:r>
              <a:rPr lang="es-CO" dirty="0" smtClean="0"/>
              <a:t>ESPACIOS COMUNES ( CIRCULACIONES )</a:t>
            </a:r>
          </a:p>
          <a:p>
            <a:r>
              <a:rPr lang="es-CO" dirty="0" smtClean="0"/>
              <a:t>ELEMENTOS NO ESTRUCTURALES</a:t>
            </a:r>
          </a:p>
          <a:p>
            <a:r>
              <a:rPr lang="es-CO" dirty="0" smtClean="0"/>
              <a:t>INTEGRACION DE DISCIPLINAS</a:t>
            </a:r>
          </a:p>
          <a:p>
            <a:r>
              <a:rPr lang="es-CO" dirty="0" smtClean="0"/>
              <a:t>EDIFICACIONES ANTIGUAS</a:t>
            </a:r>
            <a:endParaRPr lang="es-CO" dirty="0"/>
          </a:p>
        </p:txBody>
      </p:sp>
      <p:pic>
        <p:nvPicPr>
          <p:cNvPr id="5" name="4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3" b="28372"/>
          <a:stretch/>
        </p:blipFill>
        <p:spPr bwMode="auto">
          <a:xfrm>
            <a:off x="179512" y="188640"/>
            <a:ext cx="1368152" cy="108012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539552" y="5485057"/>
            <a:ext cx="6347714" cy="784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dirty="0" smtClean="0"/>
              <a:t>«NOSOTROS ESTAMOS DE CAMINO EN NUESTROS PROYECTOS DE OBRAS CIVILES PARA CUMPLIR CON UN OBJETIVO»</a:t>
            </a:r>
            <a:endParaRPr lang="es-CO" dirty="0"/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460877"/>
            <a:ext cx="3456384" cy="365125"/>
          </a:xfrm>
        </p:spPr>
        <p:txBody>
          <a:bodyPr/>
          <a:lstStyle/>
          <a:p>
            <a:r>
              <a:rPr lang="es-CO" dirty="0" smtClean="0"/>
              <a:t>DAVID ERNESTO GOMEZ CONTRERAS / INGENIERO CIVIL / UIS</a:t>
            </a:r>
          </a:p>
          <a:p>
            <a:r>
              <a:rPr lang="es-CO" dirty="0" smtClean="0"/>
              <a:t>OPICCSAS@GMAIL.COM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8735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952095"/>
              </p:ext>
            </p:extLst>
          </p:nvPr>
        </p:nvGraphicFramePr>
        <p:xfrm>
          <a:off x="-1044624" y="188640"/>
          <a:ext cx="928903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3" b="28372"/>
          <a:stretch/>
        </p:blipFill>
        <p:spPr bwMode="auto">
          <a:xfrm>
            <a:off x="179512" y="188640"/>
            <a:ext cx="1368152" cy="108012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3 Conector angular"/>
          <p:cNvCxnSpPr/>
          <p:nvPr/>
        </p:nvCxnSpPr>
        <p:spPr>
          <a:xfrm rot="10800000" flipV="1">
            <a:off x="4932040" y="5013176"/>
            <a:ext cx="1008112" cy="720080"/>
          </a:xfrm>
          <a:prstGeom prst="bentConnector3">
            <a:avLst>
              <a:gd name="adj1" fmla="val -943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460877"/>
            <a:ext cx="3456384" cy="365125"/>
          </a:xfrm>
        </p:spPr>
        <p:txBody>
          <a:bodyPr/>
          <a:lstStyle/>
          <a:p>
            <a:r>
              <a:rPr lang="es-CO" dirty="0" smtClean="0"/>
              <a:t>DAVID ERNESTO GOMEZ CONTRERAS / INGENIERO CIVIL / UIS</a:t>
            </a:r>
          </a:p>
          <a:p>
            <a:r>
              <a:rPr lang="es-CO" dirty="0" smtClean="0"/>
              <a:t>OPICCSAS@GMAIL.COM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9959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Personalizado 4">
      <a:dk1>
        <a:srgbClr val="000000"/>
      </a:dk1>
      <a:lt1>
        <a:sysClr val="window" lastClr="FFFFFF"/>
      </a:lt1>
      <a:dk2>
        <a:srgbClr val="505046"/>
      </a:dk2>
      <a:lt2>
        <a:srgbClr val="EEECE1"/>
      </a:lt2>
      <a:accent1>
        <a:srgbClr val="002060"/>
      </a:accent1>
      <a:accent2>
        <a:srgbClr val="0070C0"/>
      </a:accent2>
      <a:accent3>
        <a:srgbClr val="002060"/>
      </a:accent3>
      <a:accent4>
        <a:srgbClr val="666699"/>
      </a:accent4>
      <a:accent5>
        <a:srgbClr val="1D1B10"/>
      </a:accent5>
      <a:accent6>
        <a:srgbClr val="272723"/>
      </a:accent6>
      <a:hlink>
        <a:srgbClr val="7F7F7F"/>
      </a:hlink>
      <a:folHlink>
        <a:srgbClr val="666699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915</TotalTime>
  <Words>664</Words>
  <Application>Microsoft Office PowerPoint</Application>
  <PresentationFormat>Presentación en pantalla (4:3)</PresentationFormat>
  <Paragraphs>159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Faceta</vt:lpstr>
      <vt:lpstr>«LA SEGURIDAD HUMANA UNA NUEVA ETAPA EN LA CONSTRUCCION DE COLOMBIA»</vt:lpstr>
      <vt:lpstr>QUE ES LA SEGURIDAD HUMANA ?</vt:lpstr>
      <vt:lpstr>SEGURIDAD HUMANA EN PROYECTOS DE CONSTRUCCION</vt:lpstr>
      <vt:lpstr>ESTADO DEL ARTE DE LA SEGURIDAD HUMANA EN COLOMBIA</vt:lpstr>
      <vt:lpstr>INTERDISCIPLINAS DE LA SEGURIDAD HUMANA</vt:lpstr>
      <vt:lpstr>DISEÑO DE SEGURIDAD HUMANA</vt:lpstr>
      <vt:lpstr>DISEÑO DE SEGURIDAD HUMANA</vt:lpstr>
      <vt:lpstr>FALENCIAS EN DISEÑO ARQUITECTONICO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MEJORAMIENTO DEL PROCESO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PRINCIPAL</dc:creator>
  <cp:lastModifiedBy>DELL</cp:lastModifiedBy>
  <cp:revision>54</cp:revision>
  <cp:lastPrinted>2015-10-16T17:04:20Z</cp:lastPrinted>
  <dcterms:created xsi:type="dcterms:W3CDTF">2015-09-14T23:15:11Z</dcterms:created>
  <dcterms:modified xsi:type="dcterms:W3CDTF">2017-02-16T04:58:47Z</dcterms:modified>
</cp:coreProperties>
</file>